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16"/>
  </p:notesMasterIdLst>
  <p:sldIdLst>
    <p:sldId id="278" r:id="rId5"/>
    <p:sldId id="290" r:id="rId6"/>
    <p:sldId id="288" r:id="rId7"/>
    <p:sldId id="289" r:id="rId8"/>
    <p:sldId id="293" r:id="rId9"/>
    <p:sldId id="291" r:id="rId10"/>
    <p:sldId id="280" r:id="rId11"/>
    <p:sldId id="292" r:id="rId12"/>
    <p:sldId id="294" r:id="rId13"/>
    <p:sldId id="295" r:id="rId14"/>
    <p:sldId id="281" r:id="rId15"/>
  </p:sldIdLst>
  <p:sldSz cx="12192000" cy="6858000"/>
  <p:notesSz cx="6858000" cy="9144000"/>
  <p:embeddedFontLst>
    <p:embeddedFont>
      <p:font typeface="Acumin Pro" panose="020B0504020202020204" pitchFamily="34" charset="0"/>
      <p:regular r:id="rId17"/>
      <p:bold r:id="rId18"/>
    </p:embeddedFont>
    <p:embeddedFont>
      <p:font typeface="Filson Pro" panose="02000000000000000000" pitchFamily="50" charset="0"/>
      <p:regular r:id="rId19"/>
      <p:bold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063371-66BB-4149-B8A9-8501999ED2EF}" v="24" dt="2025-09-09T19:05:16.6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621" autoAdjust="0"/>
  </p:normalViewPr>
  <p:slideViewPr>
    <p:cSldViewPr snapToGrid="0">
      <p:cViewPr varScale="1">
        <p:scale>
          <a:sx n="54" d="100"/>
          <a:sy n="54" d="100"/>
        </p:scale>
        <p:origin x="1781"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ia Leung" userId="dff84c42-b671-4262-9de6-94855bf2195b" providerId="ADAL" clId="{6A1B2757-0838-4F38-8B6F-1CB7C7A03033}"/>
    <pc:docChg chg="custSel modSld">
      <pc:chgData name="Victoria Leung" userId="dff84c42-b671-4262-9de6-94855bf2195b" providerId="ADAL" clId="{6A1B2757-0838-4F38-8B6F-1CB7C7A03033}" dt="2025-09-09T19:25:26.886" v="1771" actId="20577"/>
      <pc:docMkLst>
        <pc:docMk/>
      </pc:docMkLst>
      <pc:sldChg chg="modNotesTx">
        <pc:chgData name="Victoria Leung" userId="dff84c42-b671-4262-9de6-94855bf2195b" providerId="ADAL" clId="{6A1B2757-0838-4F38-8B6F-1CB7C7A03033}" dt="2025-09-09T19:18:49.055" v="969" actId="6549"/>
        <pc:sldMkLst>
          <pc:docMk/>
          <pc:sldMk cId="1360752274" sldId="278"/>
        </pc:sldMkLst>
      </pc:sldChg>
      <pc:sldChg chg="modNotesTx">
        <pc:chgData name="Victoria Leung" userId="dff84c42-b671-4262-9de6-94855bf2195b" providerId="ADAL" clId="{6A1B2757-0838-4F38-8B6F-1CB7C7A03033}" dt="2025-09-09T19:25:26.886" v="1771" actId="20577"/>
        <pc:sldMkLst>
          <pc:docMk/>
          <pc:sldMk cId="383812159" sldId="281"/>
        </pc:sldMkLst>
      </pc:sldChg>
      <pc:sldChg chg="modNotesTx">
        <pc:chgData name="Victoria Leung" userId="dff84c42-b671-4262-9de6-94855bf2195b" providerId="ADAL" clId="{6A1B2757-0838-4F38-8B6F-1CB7C7A03033}" dt="2025-09-09T19:19:00.585" v="970" actId="20577"/>
        <pc:sldMkLst>
          <pc:docMk/>
          <pc:sldMk cId="3100559715" sldId="288"/>
        </pc:sldMkLst>
      </pc:sldChg>
      <pc:sldChg chg="modNotesTx">
        <pc:chgData name="Victoria Leung" userId="dff84c42-b671-4262-9de6-94855bf2195b" providerId="ADAL" clId="{6A1B2757-0838-4F38-8B6F-1CB7C7A03033}" dt="2025-09-09T19:19:41.409" v="1048" actId="20577"/>
        <pc:sldMkLst>
          <pc:docMk/>
          <pc:sldMk cId="786776375" sldId="289"/>
        </pc:sldMkLst>
      </pc:sldChg>
      <pc:sldChg chg="modNotesTx">
        <pc:chgData name="Victoria Leung" userId="dff84c42-b671-4262-9de6-94855bf2195b" providerId="ADAL" clId="{6A1B2757-0838-4F38-8B6F-1CB7C7A03033}" dt="2025-09-09T19:19:54.345" v="1081" actId="20577"/>
        <pc:sldMkLst>
          <pc:docMk/>
          <pc:sldMk cId="1463132398" sldId="293"/>
        </pc:sldMkLst>
      </pc:sldChg>
      <pc:sldChg chg="modNotesTx">
        <pc:chgData name="Victoria Leung" userId="dff84c42-b671-4262-9de6-94855bf2195b" providerId="ADAL" clId="{6A1B2757-0838-4F38-8B6F-1CB7C7A03033}" dt="2025-09-09T19:22:39.767" v="1093" actId="20577"/>
        <pc:sldMkLst>
          <pc:docMk/>
          <pc:sldMk cId="923356320" sldId="295"/>
        </pc:sldMkLst>
      </pc:sldChg>
    </pc:docChg>
  </pc:docChgLst>
  <pc:docChgLst>
    <pc:chgData name="Victoria Leung" userId="dff84c42-b671-4262-9de6-94855bf2195b" providerId="ADAL" clId="{CE063371-66BB-4149-B8A9-8501999ED2EF}"/>
    <pc:docChg chg="undo custSel addSld delSld modSld">
      <pc:chgData name="Victoria Leung" userId="dff84c42-b671-4262-9de6-94855bf2195b" providerId="ADAL" clId="{CE063371-66BB-4149-B8A9-8501999ED2EF}" dt="2025-08-21T20:58:28.317" v="3086" actId="47"/>
      <pc:docMkLst>
        <pc:docMk/>
      </pc:docMkLst>
      <pc:sldChg chg="modNotesTx">
        <pc:chgData name="Victoria Leung" userId="dff84c42-b671-4262-9de6-94855bf2195b" providerId="ADAL" clId="{CE063371-66BB-4149-B8A9-8501999ED2EF}" dt="2025-08-21T18:33:46.931" v="1420" actId="20577"/>
        <pc:sldMkLst>
          <pc:docMk/>
          <pc:sldMk cId="3145200275" sldId="280"/>
        </pc:sldMkLst>
      </pc:sldChg>
      <pc:sldChg chg="modNotesTx">
        <pc:chgData name="Victoria Leung" userId="dff84c42-b671-4262-9de6-94855bf2195b" providerId="ADAL" clId="{CE063371-66BB-4149-B8A9-8501999ED2EF}" dt="2025-08-21T20:58:09.201" v="3085" actId="20577"/>
        <pc:sldMkLst>
          <pc:docMk/>
          <pc:sldMk cId="383812159" sldId="281"/>
        </pc:sldMkLst>
      </pc:sldChg>
      <pc:sldChg chg="modNotesTx">
        <pc:chgData name="Victoria Leung" userId="dff84c42-b671-4262-9de6-94855bf2195b" providerId="ADAL" clId="{CE063371-66BB-4149-B8A9-8501999ED2EF}" dt="2025-08-21T18:29:08.178" v="280" actId="20577"/>
        <pc:sldMkLst>
          <pc:docMk/>
          <pc:sldMk cId="786776375" sldId="289"/>
        </pc:sldMkLst>
      </pc:sldChg>
      <pc:sldChg chg="modNotesTx">
        <pc:chgData name="Victoria Leung" userId="dff84c42-b671-4262-9de6-94855bf2195b" providerId="ADAL" clId="{CE063371-66BB-4149-B8A9-8501999ED2EF}" dt="2025-08-21T18:33:23.014" v="1385" actId="20577"/>
        <pc:sldMkLst>
          <pc:docMk/>
          <pc:sldMk cId="725963153" sldId="291"/>
        </pc:sldMkLst>
      </pc:sldChg>
      <pc:sldChg chg="modNotesTx">
        <pc:chgData name="Victoria Leung" userId="dff84c42-b671-4262-9de6-94855bf2195b" providerId="ADAL" clId="{CE063371-66BB-4149-B8A9-8501999ED2EF}" dt="2025-08-21T18:38:06.670" v="2169" actId="20577"/>
        <pc:sldMkLst>
          <pc:docMk/>
          <pc:sldMk cId="3017698829" sldId="292"/>
        </pc:sldMkLst>
      </pc:sldChg>
      <pc:sldChg chg="modNotesTx">
        <pc:chgData name="Victoria Leung" userId="dff84c42-b671-4262-9de6-94855bf2195b" providerId="ADAL" clId="{CE063371-66BB-4149-B8A9-8501999ED2EF}" dt="2025-08-21T18:32:08.895" v="1038" actId="20577"/>
        <pc:sldMkLst>
          <pc:docMk/>
          <pc:sldMk cId="1463132398" sldId="293"/>
        </pc:sldMkLst>
      </pc:sldChg>
      <pc:sldChg chg="addSp delSp modSp mod modNotesTx">
        <pc:chgData name="Victoria Leung" userId="dff84c42-b671-4262-9de6-94855bf2195b" providerId="ADAL" clId="{CE063371-66BB-4149-B8A9-8501999ED2EF}" dt="2025-08-21T20:52:54.484" v="2777" actId="20577"/>
        <pc:sldMkLst>
          <pc:docMk/>
          <pc:sldMk cId="3664001568" sldId="294"/>
        </pc:sldMkLst>
        <pc:spChg chg="mod">
          <ac:chgData name="Victoria Leung" userId="dff84c42-b671-4262-9de6-94855bf2195b" providerId="ADAL" clId="{CE063371-66BB-4149-B8A9-8501999ED2EF}" dt="2025-08-21T20:02:22.804" v="2392" actId="20577"/>
          <ac:spMkLst>
            <pc:docMk/>
            <pc:sldMk cId="3664001568" sldId="294"/>
            <ac:spMk id="3" creationId="{36C77BD5-2C63-87D6-9A6A-3B9F656BAB51}"/>
          </ac:spMkLst>
        </pc:spChg>
        <pc:picChg chg="add mod ord modCrop">
          <ac:chgData name="Victoria Leung" userId="dff84c42-b671-4262-9de6-94855bf2195b" providerId="ADAL" clId="{CE063371-66BB-4149-B8A9-8501999ED2EF}" dt="2025-08-21T20:13:21.895" v="2511" actId="18131"/>
          <ac:picMkLst>
            <pc:docMk/>
            <pc:sldMk cId="3664001568" sldId="294"/>
            <ac:picMk id="13" creationId="{655B180C-79C2-1E68-FC97-97FA300583E9}"/>
          </ac:picMkLst>
        </pc:picChg>
        <pc:picChg chg="add mod ord modCrop">
          <ac:chgData name="Victoria Leung" userId="dff84c42-b671-4262-9de6-94855bf2195b" providerId="ADAL" clId="{CE063371-66BB-4149-B8A9-8501999ED2EF}" dt="2025-08-21T20:13:41.325" v="2515" actId="688"/>
          <ac:picMkLst>
            <pc:docMk/>
            <pc:sldMk cId="3664001568" sldId="294"/>
            <ac:picMk id="15" creationId="{EDA50980-9791-DAD3-1403-3F3AEEE36E19}"/>
          </ac:picMkLst>
        </pc:picChg>
        <pc:picChg chg="add mod modCrop">
          <ac:chgData name="Victoria Leung" userId="dff84c42-b671-4262-9de6-94855bf2195b" providerId="ADAL" clId="{CE063371-66BB-4149-B8A9-8501999ED2EF}" dt="2025-08-21T20:13:48.306" v="2516" actId="208"/>
          <ac:picMkLst>
            <pc:docMk/>
            <pc:sldMk cId="3664001568" sldId="294"/>
            <ac:picMk id="21" creationId="{D740EC74-3540-202B-A0D7-06AF43CD2594}"/>
          </ac:picMkLst>
        </pc:picChg>
      </pc:sldChg>
      <pc:sldChg chg="modNotesTx">
        <pc:chgData name="Victoria Leung" userId="dff84c42-b671-4262-9de6-94855bf2195b" providerId="ADAL" clId="{CE063371-66BB-4149-B8A9-8501999ED2EF}" dt="2025-08-21T20:57:10.059" v="3052" actId="20577"/>
        <pc:sldMkLst>
          <pc:docMk/>
          <pc:sldMk cId="923356320" sldId="295"/>
        </pc:sldMkLst>
      </pc:sldChg>
      <pc:sldChg chg="del">
        <pc:chgData name="Victoria Leung" userId="dff84c42-b671-4262-9de6-94855bf2195b" providerId="ADAL" clId="{CE063371-66BB-4149-B8A9-8501999ED2EF}" dt="2025-08-21T20:58:28.317" v="3086" actId="47"/>
        <pc:sldMkLst>
          <pc:docMk/>
          <pc:sldMk cId="4007465058" sldId="298"/>
        </pc:sldMkLst>
      </pc:sldChg>
      <pc:sldChg chg="del">
        <pc:chgData name="Victoria Leung" userId="dff84c42-b671-4262-9de6-94855bf2195b" providerId="ADAL" clId="{CE063371-66BB-4149-B8A9-8501999ED2EF}" dt="2025-08-21T20:58:28.317" v="3086" actId="47"/>
        <pc:sldMkLst>
          <pc:docMk/>
          <pc:sldMk cId="1987201631" sldId="299"/>
        </pc:sldMkLst>
      </pc:sldChg>
      <pc:sldChg chg="addSp delSp modSp add del mod modNotesTx">
        <pc:chgData name="Victoria Leung" userId="dff84c42-b671-4262-9de6-94855bf2195b" providerId="ADAL" clId="{CE063371-66BB-4149-B8A9-8501999ED2EF}" dt="2025-08-21T20:07:02.964" v="2430" actId="47"/>
        <pc:sldMkLst>
          <pc:docMk/>
          <pc:sldMk cId="995097698" sldId="300"/>
        </pc:sldMkLst>
      </pc:sldChg>
      <pc:sldChg chg="add del">
        <pc:chgData name="Victoria Leung" userId="dff84c42-b671-4262-9de6-94855bf2195b" providerId="ADAL" clId="{CE063371-66BB-4149-B8A9-8501999ED2EF}" dt="2025-08-21T20:07:02.964" v="2430" actId="47"/>
        <pc:sldMkLst>
          <pc:docMk/>
          <pc:sldMk cId="514987029" sldId="30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833816-483E-C846-A1F5-2D73B5F951D0}" type="datetimeFigureOut">
              <a:rPr lang="en-US" smtClean="0"/>
              <a:t>9/9/2025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30D214-45CA-AC4E-A7CC-860212AD6499}" type="slidenum">
              <a:rPr lang="en-US" smtClean="0"/>
              <a:t>‹#›</a:t>
            </a:fld>
            <a:endParaRPr lang="en-US"/>
          </a:p>
        </p:txBody>
      </p:sp>
    </p:spTree>
    <p:extLst>
      <p:ext uri="{BB962C8B-B14F-4D97-AF65-F5344CB8AC3E}">
        <p14:creationId xmlns:p14="http://schemas.microsoft.com/office/powerpoint/2010/main" val="3786094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presentation provides a brief overview of hydroponics and Les Verts Terrace Indoor Garden systems. There are notes on each slide for reference.</a:t>
            </a:r>
          </a:p>
          <a:p>
            <a:r>
              <a:rPr lang="en-US" dirty="0"/>
              <a:t>You can use this as a template for your own class and customize it for your grade level. </a:t>
            </a:r>
          </a:p>
          <a:p>
            <a:r>
              <a:rPr lang="en-US" dirty="0"/>
              <a:t>If you have any questions, please contact growhow@lesverts.com. </a:t>
            </a:r>
          </a:p>
          <a:p>
            <a:endParaRPr lang="en-CA" dirty="0"/>
          </a:p>
        </p:txBody>
      </p:sp>
      <p:sp>
        <p:nvSpPr>
          <p:cNvPr id="4" name="Slide Number Placeholder 3"/>
          <p:cNvSpPr>
            <a:spLocks noGrp="1"/>
          </p:cNvSpPr>
          <p:nvPr>
            <p:ph type="sldNum" sz="quarter" idx="5"/>
          </p:nvPr>
        </p:nvSpPr>
        <p:spPr/>
        <p:txBody>
          <a:bodyPr/>
          <a:lstStyle/>
          <a:p>
            <a:fld id="{AE30D214-45CA-AC4E-A7CC-860212AD6499}" type="slidenum">
              <a:rPr lang="en-US" smtClean="0"/>
              <a:t>1</a:t>
            </a:fld>
            <a:endParaRPr lang="en-US"/>
          </a:p>
        </p:txBody>
      </p:sp>
    </p:spTree>
    <p:extLst>
      <p:ext uri="{BB962C8B-B14F-4D97-AF65-F5344CB8AC3E}">
        <p14:creationId xmlns:p14="http://schemas.microsoft.com/office/powerpoint/2010/main" val="1311741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ED2CD-7514-46C3-5FA3-2154017C4D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8F58F2-D201-A915-1223-8187468A6D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8F7B28-1AF4-7078-EE6C-F17425B8DF19}"/>
              </a:ext>
            </a:extLst>
          </p:cNvPr>
          <p:cNvSpPr>
            <a:spLocks noGrp="1"/>
          </p:cNvSpPr>
          <p:nvPr>
            <p:ph type="body" idx="1"/>
          </p:nvPr>
        </p:nvSpPr>
        <p:spPr/>
        <p:txBody>
          <a:bodyPr/>
          <a:lstStyle/>
          <a:p>
            <a:pPr marL="0" marR="0" lvl="0" indent="0">
              <a:lnSpc>
                <a:spcPct val="107000"/>
              </a:lnSpc>
              <a:spcAft>
                <a:spcPts val="800"/>
              </a:spcAft>
              <a:buFont typeface="Arial" panose="020B0604020202020204" pitchFamily="34" charset="0"/>
              <a:buNone/>
              <a:tabLst>
                <a:tab pos="1371600" algn="l"/>
              </a:tabLst>
            </a:pPr>
            <a:r>
              <a:rPr lang="en-CA" sz="1100" kern="100" dirty="0">
                <a:effectLst/>
                <a:latin typeface="Aptos" panose="020B0004020202020204" pitchFamily="34" charset="0"/>
                <a:ea typeface="Aptos" panose="020B0004020202020204" pitchFamily="34" charset="0"/>
                <a:cs typeface="Times New Roman" panose="02020603050405020304" pitchFamily="18" charset="0"/>
              </a:rPr>
              <a:t>Question: What do plants need to grow? </a:t>
            </a:r>
          </a:p>
          <a:p>
            <a:pPr marL="228600" marR="0" lvl="0" indent="-228600">
              <a:lnSpc>
                <a:spcPct val="107000"/>
              </a:lnSpc>
              <a:spcAft>
                <a:spcPts val="800"/>
              </a:spcAft>
              <a:buFont typeface="Arial" panose="020B0604020202020204" pitchFamily="34" charset="0"/>
              <a:buChar char="•"/>
              <a:tabLst>
                <a:tab pos="1828800" algn="l"/>
              </a:tabLst>
            </a:pPr>
            <a:r>
              <a:rPr lang="en-CA" sz="1100" kern="100" dirty="0">
                <a:effectLst/>
                <a:latin typeface="Aptos" panose="020B0004020202020204" pitchFamily="34" charset="0"/>
                <a:ea typeface="Aptos" panose="020B0004020202020204" pitchFamily="34" charset="0"/>
                <a:cs typeface="Times New Roman" panose="02020603050405020304" pitchFamily="18" charset="0"/>
              </a:rPr>
              <a:t>Light – instead of sunlight, we use LED lights that mimic sunlight. That way the plants get exactly the right amount of light every day – 13 hours. So it doesn’t matter that it’s winter time or it’s cloudy or rainy outside. Inside, it’s always getting the same amount of what it needs from light. [photosynthesis – ask your science teacher]</a:t>
            </a:r>
          </a:p>
          <a:p>
            <a:pPr marL="228600" marR="0" lvl="0" indent="-228600">
              <a:lnSpc>
                <a:spcPct val="107000"/>
              </a:lnSpc>
              <a:spcAft>
                <a:spcPts val="800"/>
              </a:spcAft>
              <a:buFont typeface="Arial" panose="020B0604020202020204" pitchFamily="34" charset="0"/>
              <a:buChar char="•"/>
              <a:tabLst>
                <a:tab pos="1828800" algn="l"/>
              </a:tabLst>
            </a:pPr>
            <a:r>
              <a:rPr lang="en-CA" sz="1100" kern="100" dirty="0">
                <a:effectLst/>
                <a:latin typeface="Aptos" panose="020B0004020202020204" pitchFamily="34" charset="0"/>
                <a:ea typeface="Aptos" panose="020B0004020202020204" pitchFamily="34" charset="0"/>
                <a:cs typeface="Times New Roman" panose="02020603050405020304" pitchFamily="18" charset="0"/>
              </a:rPr>
              <a:t>Nutrients – just like you can add fertilizer to soil, to give nutrients to your plants, you can also add fertilizer to the reservoir in the Les Verts Terrace, so the plants get nutrients that are mixed into the water. </a:t>
            </a:r>
          </a:p>
          <a:p>
            <a:pPr marL="171450" marR="0" lvl="0" indent="-171450">
              <a:lnSpc>
                <a:spcPct val="107000"/>
              </a:lnSpc>
              <a:spcAft>
                <a:spcPts val="800"/>
              </a:spcAft>
              <a:buFont typeface="Arial" panose="020B0604020202020204" pitchFamily="34" charset="0"/>
              <a:buChar char="•"/>
              <a:tabLst>
                <a:tab pos="914400" algn="l"/>
              </a:tabLst>
            </a:pPr>
            <a:r>
              <a:rPr lang="en-CA" sz="1100" kern="100" dirty="0">
                <a:effectLst/>
                <a:latin typeface="Aptos" panose="020B0004020202020204" pitchFamily="34" charset="0"/>
                <a:ea typeface="Aptos" panose="020B0004020202020204" pitchFamily="34" charset="0"/>
                <a:cs typeface="Times New Roman" panose="02020603050405020304" pitchFamily="18" charset="0"/>
              </a:rPr>
              <a:t>There’s a reservoir in the cabinet, and we fill it with water and nutrients. Then twice a day, we run the pump and it pumps water to the top grow shelf for 12 minutes, filling to about ½ inch high. Then the water drains into the lower shelf. The plants sit on the shelf and get watered from the bottom. It’s called bottom watering. </a:t>
            </a:r>
          </a:p>
          <a:p>
            <a:pPr marL="171450" marR="0" lvl="0" indent="-171450">
              <a:lnSpc>
                <a:spcPct val="107000"/>
              </a:lnSpc>
              <a:spcAft>
                <a:spcPts val="800"/>
              </a:spcAft>
              <a:buFont typeface="Arial" panose="020B0604020202020204" pitchFamily="34" charset="0"/>
              <a:buChar char="•"/>
              <a:tabLst>
                <a:tab pos="1371600" algn="l"/>
              </a:tabLst>
            </a:pPr>
            <a:r>
              <a:rPr lang="en-CA" sz="1100" kern="100" dirty="0">
                <a:effectLst/>
                <a:latin typeface="Aptos" panose="020B0004020202020204" pitchFamily="34" charset="0"/>
                <a:ea typeface="Aptos" panose="020B0004020202020204" pitchFamily="34" charset="0"/>
                <a:cs typeface="Times New Roman" panose="02020603050405020304" pitchFamily="18" charset="0"/>
              </a:rPr>
              <a:t>There are different ways to grow hydroponically. This one is called flood and drain. Because you’re flooding the shelf with water, and then letting it drain. </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1371600" algn="l"/>
              </a:tabLst>
              <a:defRPr/>
            </a:pPr>
            <a:r>
              <a:rPr lang="en-CA" sz="1200" kern="1200" dirty="0">
                <a:solidFill>
                  <a:schemeClr val="tx1"/>
                </a:solidFill>
                <a:effectLst/>
                <a:latin typeface="+mn-lt"/>
                <a:ea typeface="+mn-ea"/>
                <a:cs typeface="+mn-cs"/>
              </a:rPr>
              <a:t>And that’s it! All that we really need to do is plant the seed, and then once a week, fill the reservoir with water and nutrients. As the plants soak up the water through the growing media, they’ll use up that nutrient water, and you need to keep topping it up.</a:t>
            </a:r>
          </a:p>
          <a:p>
            <a:pPr marL="171450" marR="0" lvl="0" indent="-171450">
              <a:lnSpc>
                <a:spcPct val="107000"/>
              </a:lnSpc>
              <a:spcAft>
                <a:spcPts val="800"/>
              </a:spcAft>
              <a:buFont typeface="Arial" panose="020B0604020202020204" pitchFamily="34" charset="0"/>
              <a:buChar char="•"/>
              <a:tabLst>
                <a:tab pos="1371600" algn="l"/>
              </a:tabLst>
            </a:pPr>
            <a:endParaRPr lang="en-CA" sz="11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CA" dirty="0"/>
          </a:p>
        </p:txBody>
      </p:sp>
      <p:sp>
        <p:nvSpPr>
          <p:cNvPr id="4" name="Slide Number Placeholder 3">
            <a:extLst>
              <a:ext uri="{FF2B5EF4-FFF2-40B4-BE49-F238E27FC236}">
                <a16:creationId xmlns:a16="http://schemas.microsoft.com/office/drawing/2014/main" id="{DC9C3334-9E67-C8FA-C922-AD8E46FF339B}"/>
              </a:ext>
            </a:extLst>
          </p:cNvPr>
          <p:cNvSpPr>
            <a:spLocks noGrp="1"/>
          </p:cNvSpPr>
          <p:nvPr>
            <p:ph type="sldNum" sz="quarter" idx="5"/>
          </p:nvPr>
        </p:nvSpPr>
        <p:spPr/>
        <p:txBody>
          <a:bodyPr/>
          <a:lstStyle/>
          <a:p>
            <a:fld id="{AE30D214-45CA-AC4E-A7CC-860212AD6499}" type="slidenum">
              <a:rPr lang="en-US" smtClean="0"/>
              <a:t>10</a:t>
            </a:fld>
            <a:endParaRPr lang="en-US"/>
          </a:p>
        </p:txBody>
      </p:sp>
    </p:spTree>
    <p:extLst>
      <p:ext uri="{BB962C8B-B14F-4D97-AF65-F5344CB8AC3E}">
        <p14:creationId xmlns:p14="http://schemas.microsoft.com/office/powerpoint/2010/main" val="3538483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CA" sz="1200" kern="1200" dirty="0">
                <a:solidFill>
                  <a:schemeClr val="tx1"/>
                </a:solidFill>
                <a:effectLst/>
                <a:latin typeface="+mn-lt"/>
                <a:ea typeface="+mn-ea"/>
                <a:cs typeface="+mn-cs"/>
              </a:rPr>
              <a:t>Q: Why would we want to grow hydroponically? </a:t>
            </a:r>
          </a:p>
          <a:p>
            <a:pPr lvl="0"/>
            <a:r>
              <a:rPr lang="en-CA" sz="1200" kern="1200" dirty="0">
                <a:solidFill>
                  <a:schemeClr val="tx1"/>
                </a:solidFill>
                <a:effectLst/>
                <a:latin typeface="+mn-lt"/>
                <a:ea typeface="+mn-ea"/>
                <a:cs typeface="+mn-cs"/>
              </a:rPr>
              <a:t>Answer: </a:t>
            </a:r>
          </a:p>
          <a:p>
            <a:pPr marL="171450" lvl="0" indent="-171450">
              <a:buFont typeface="Arial" panose="020B0604020202020204" pitchFamily="34" charset="0"/>
              <a:buChar char="•"/>
            </a:pPr>
            <a:r>
              <a:rPr lang="en-CA" sz="1200" kern="1200" dirty="0">
                <a:solidFill>
                  <a:schemeClr val="tx1"/>
                </a:solidFill>
                <a:effectLst/>
                <a:latin typeface="+mn-lt"/>
                <a:ea typeface="+mn-ea"/>
                <a:cs typeface="+mn-cs"/>
              </a:rPr>
              <a:t>It’s good for the planet – more sustainable than growing in the field, 90% less water, 75% less fertilizer. When you grow it yourself, there’s no food waste because it stays fresh for so long, and you’re not trucking it long distances either. </a:t>
            </a:r>
          </a:p>
          <a:p>
            <a:pPr marL="171450" lvl="0" indent="-171450">
              <a:buFont typeface="Arial" panose="020B0604020202020204" pitchFamily="34" charset="0"/>
              <a:buChar char="•"/>
            </a:pPr>
            <a:r>
              <a:rPr lang="en-CA" sz="1200" kern="1200" dirty="0">
                <a:solidFill>
                  <a:schemeClr val="tx1"/>
                </a:solidFill>
                <a:effectLst/>
                <a:latin typeface="+mn-lt"/>
                <a:ea typeface="+mn-ea"/>
                <a:cs typeface="+mn-cs"/>
              </a:rPr>
              <a:t>It’s good for you – growing indoors means you don’t have to deal with pests like you do outside, which means no pesticides. Plus it has more nutrients.</a:t>
            </a:r>
          </a:p>
          <a:p>
            <a:pPr marL="171450" lvl="0" indent="-171450">
              <a:buFont typeface="Arial" panose="020B0604020202020204" pitchFamily="34" charset="0"/>
              <a:buChar char="•"/>
            </a:pPr>
            <a:r>
              <a:rPr lang="en-CA" sz="1200" kern="1200" dirty="0">
                <a:solidFill>
                  <a:schemeClr val="tx1"/>
                </a:solidFill>
                <a:effectLst/>
                <a:latin typeface="+mn-lt"/>
                <a:ea typeface="+mn-ea"/>
                <a:cs typeface="+mn-cs"/>
              </a:rPr>
              <a:t>It’s good for everyone – can grow year-round indoors, even in the far north like Inuvik, NWT pictured here, 200km above the Arctic Circle where they experience 30 days without sun every winter. During certain parts of the year, all their food is flown in by plane. With hydroponics, they can easily grow their own fresh produce for their school </a:t>
            </a:r>
            <a:r>
              <a:rPr lang="en-CA" sz="1200" kern="1200">
                <a:solidFill>
                  <a:schemeClr val="tx1"/>
                </a:solidFill>
                <a:effectLst/>
                <a:latin typeface="+mn-lt"/>
                <a:ea typeface="+mn-ea"/>
                <a:cs typeface="+mn-cs"/>
              </a:rPr>
              <a:t>and community.</a:t>
            </a: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AE30D214-45CA-AC4E-A7CC-860212AD6499}" type="slidenum">
              <a:rPr lang="en-US" smtClean="0"/>
              <a:t>11</a:t>
            </a:fld>
            <a:endParaRPr lang="en-US"/>
          </a:p>
        </p:txBody>
      </p:sp>
    </p:spTree>
    <p:extLst>
      <p:ext uri="{BB962C8B-B14F-4D97-AF65-F5344CB8AC3E}">
        <p14:creationId xmlns:p14="http://schemas.microsoft.com/office/powerpoint/2010/main" val="1732547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Question: Can anyone guess where this lettuce was grown?</a:t>
            </a:r>
          </a:p>
          <a:p>
            <a:r>
              <a:rPr lang="en-CA" dirty="0"/>
              <a:t>Answer: California. </a:t>
            </a:r>
          </a:p>
        </p:txBody>
      </p:sp>
      <p:sp>
        <p:nvSpPr>
          <p:cNvPr id="4" name="Slide Number Placeholder 3"/>
          <p:cNvSpPr>
            <a:spLocks noGrp="1"/>
          </p:cNvSpPr>
          <p:nvPr>
            <p:ph type="sldNum" sz="quarter" idx="5"/>
          </p:nvPr>
        </p:nvSpPr>
        <p:spPr/>
        <p:txBody>
          <a:bodyPr/>
          <a:lstStyle/>
          <a:p>
            <a:fld id="{AE30D214-45CA-AC4E-A7CC-860212AD6499}" type="slidenum">
              <a:rPr lang="en-US" smtClean="0"/>
              <a:t>2</a:t>
            </a:fld>
            <a:endParaRPr lang="en-US"/>
          </a:p>
        </p:txBody>
      </p:sp>
    </p:spTree>
    <p:extLst>
      <p:ext uri="{BB962C8B-B14F-4D97-AF65-F5344CB8AC3E}">
        <p14:creationId xmlns:p14="http://schemas.microsoft.com/office/powerpoint/2010/main" val="2323947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Question: Can anyone guess how many kilometres from California to Canada?</a:t>
            </a:r>
          </a:p>
          <a:p>
            <a:r>
              <a:rPr lang="en-CA" dirty="0"/>
              <a:t>Answer: 1,700 km from the Salinas Valley, California to Vancouver, BC.</a:t>
            </a:r>
          </a:p>
        </p:txBody>
      </p:sp>
      <p:sp>
        <p:nvSpPr>
          <p:cNvPr id="4" name="Slide Number Placeholder 3"/>
          <p:cNvSpPr>
            <a:spLocks noGrp="1"/>
          </p:cNvSpPr>
          <p:nvPr>
            <p:ph type="sldNum" sz="quarter" idx="5"/>
          </p:nvPr>
        </p:nvSpPr>
        <p:spPr/>
        <p:txBody>
          <a:bodyPr/>
          <a:lstStyle/>
          <a:p>
            <a:fld id="{AE30D214-45CA-AC4E-A7CC-860212AD6499}" type="slidenum">
              <a:rPr lang="en-US" smtClean="0"/>
              <a:t>3</a:t>
            </a:fld>
            <a:endParaRPr lang="en-US"/>
          </a:p>
        </p:txBody>
      </p:sp>
    </p:spTree>
    <p:extLst>
      <p:ext uri="{BB962C8B-B14F-4D97-AF65-F5344CB8AC3E}">
        <p14:creationId xmlns:p14="http://schemas.microsoft.com/office/powerpoint/2010/main" val="356428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graphic shows the journey from farm to table.</a:t>
            </a:r>
          </a:p>
          <a:p>
            <a:pPr marL="228600" indent="-228600">
              <a:buAutoNum type="alphaUcParenR"/>
            </a:pPr>
            <a:r>
              <a:rPr lang="en-US" dirty="0"/>
              <a:t>Farm</a:t>
            </a:r>
          </a:p>
          <a:p>
            <a:pPr marL="228600" indent="-228600">
              <a:buAutoNum type="alphaUcParenR"/>
            </a:pPr>
            <a:r>
              <a:rPr lang="en-US" dirty="0"/>
              <a:t>Processing Facility</a:t>
            </a:r>
          </a:p>
          <a:p>
            <a:pPr marL="228600" indent="-228600">
              <a:buAutoNum type="alphaUcParenR"/>
            </a:pPr>
            <a:r>
              <a:rPr lang="en-US" dirty="0"/>
              <a:t>Transportation</a:t>
            </a:r>
          </a:p>
          <a:p>
            <a:pPr marL="228600" indent="-228600">
              <a:buAutoNum type="alphaUcParenR"/>
            </a:pPr>
            <a:r>
              <a:rPr lang="en-US" dirty="0"/>
              <a:t>Grocery Store</a:t>
            </a:r>
          </a:p>
          <a:p>
            <a:pPr marL="228600" indent="-228600">
              <a:buAutoNum type="alphaUcParenR"/>
            </a:pPr>
            <a:r>
              <a:rPr lang="en-US" dirty="0"/>
              <a:t>Your Dinner Table</a:t>
            </a:r>
          </a:p>
          <a:p>
            <a:pPr marL="228600" indent="-228600">
              <a:buAutoNum type="alphaUcParenR"/>
            </a:pPr>
            <a:endParaRPr lang="en-US" dirty="0"/>
          </a:p>
          <a:p>
            <a:pPr marL="0" indent="0">
              <a:buNone/>
            </a:pPr>
            <a:r>
              <a:rPr lang="en-US" dirty="0"/>
              <a:t>Throughout the long journey from farm to table, produce starts to go bad. It starts to lose freshness, </a:t>
            </a:r>
            <a:r>
              <a:rPr lang="en-US" dirty="0" err="1"/>
              <a:t>flavour</a:t>
            </a:r>
            <a:r>
              <a:rPr lang="en-US" dirty="0"/>
              <a:t> and nutrients as soon as it’s harvested.</a:t>
            </a:r>
          </a:p>
        </p:txBody>
      </p:sp>
      <p:sp>
        <p:nvSpPr>
          <p:cNvPr id="4" name="Slide Number Placeholder 3"/>
          <p:cNvSpPr>
            <a:spLocks noGrp="1"/>
          </p:cNvSpPr>
          <p:nvPr>
            <p:ph type="sldNum" sz="quarter" idx="5"/>
          </p:nvPr>
        </p:nvSpPr>
        <p:spPr/>
        <p:txBody>
          <a:bodyPr/>
          <a:lstStyle/>
          <a:p>
            <a:fld id="{AE30D214-45CA-AC4E-A7CC-860212AD6499}" type="slidenum">
              <a:rPr lang="en-US" smtClean="0"/>
              <a:t>4</a:t>
            </a:fld>
            <a:endParaRPr lang="en-US"/>
          </a:p>
        </p:txBody>
      </p:sp>
    </p:spTree>
    <p:extLst>
      <p:ext uri="{BB962C8B-B14F-4D97-AF65-F5344CB8AC3E}">
        <p14:creationId xmlns:p14="http://schemas.microsoft.com/office/powerpoint/2010/main" val="3118035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dirty="0">
                <a:effectLst/>
                <a:latin typeface="Aptos" panose="020B0004020202020204" pitchFamily="34" charset="0"/>
                <a:ea typeface="Aptos" panose="020B0004020202020204" pitchFamily="34" charset="0"/>
                <a:cs typeface="Times New Roman" panose="02020603050405020304" pitchFamily="18" charset="0"/>
              </a:rPr>
              <a:t>Question: Does anyone grow their own food at home, or help their parents with gardening?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Question: What time of year do you usually grow food outside? </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Answer: In Canada – spring and summer.</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Not a lot can grow in Canada in the fall and winter. That’s why we have to ship it from places like California, where it’s warm enough and they have the right soil and land to grow food on. But we don’t all live in California, so we’re going to talk about how you can grow your own food, right in this classroom, all year round. Even if it’s snowing outside!</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tab pos="1371600" algn="l"/>
              </a:tabLst>
              <a:defRPr/>
            </a:pPr>
            <a:endParaRPr lang="en-CA"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tab pos="1371600" algn="l"/>
              </a:tabLst>
              <a:defRPr/>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But first let’s talk about how plants grow.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tab pos="1371600" algn="l"/>
              </a:tabLst>
              <a:defRPr/>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Question: What do all plants start out as?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tab pos="1371600" algn="l"/>
              </a:tabLst>
              <a:defRPr/>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Answer: Seeds.</a:t>
            </a:r>
          </a:p>
          <a:p>
            <a:endParaRPr lang="en-CA" dirty="0"/>
          </a:p>
        </p:txBody>
      </p:sp>
      <p:sp>
        <p:nvSpPr>
          <p:cNvPr id="4" name="Slide Number Placeholder 3"/>
          <p:cNvSpPr>
            <a:spLocks noGrp="1"/>
          </p:cNvSpPr>
          <p:nvPr>
            <p:ph type="sldNum" sz="quarter" idx="5"/>
          </p:nvPr>
        </p:nvSpPr>
        <p:spPr/>
        <p:txBody>
          <a:bodyPr/>
          <a:lstStyle/>
          <a:p>
            <a:fld id="{AE30D214-45CA-AC4E-A7CC-860212AD6499}" type="slidenum">
              <a:rPr lang="en-US" smtClean="0"/>
              <a:t>5</a:t>
            </a:fld>
            <a:endParaRPr lang="en-US"/>
          </a:p>
        </p:txBody>
      </p:sp>
    </p:spTree>
    <p:extLst>
      <p:ext uri="{BB962C8B-B14F-4D97-AF65-F5344CB8AC3E}">
        <p14:creationId xmlns:p14="http://schemas.microsoft.com/office/powerpoint/2010/main" val="2494732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Aft>
                <a:spcPts val="800"/>
              </a:spcAft>
              <a:buFont typeface="Arial" panose="020B0604020202020204" pitchFamily="34" charset="0"/>
              <a:buNone/>
              <a:tabLst>
                <a:tab pos="1371600" algn="l"/>
              </a:tabLst>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Question: Who here has planted a seed? </a:t>
            </a:r>
          </a:p>
          <a:p>
            <a:pPr marL="0" marR="0" lvl="0" indent="0">
              <a:lnSpc>
                <a:spcPct val="107000"/>
              </a:lnSpc>
              <a:spcAft>
                <a:spcPts val="800"/>
              </a:spcAft>
              <a:buFont typeface="Arial" panose="020B0604020202020204" pitchFamily="34" charset="0"/>
              <a:buNone/>
              <a:tabLst>
                <a:tab pos="1371600" algn="l"/>
              </a:tabLst>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You probably planted your seed in soil in the spring when the weather was warmer. You probably watered it, maybe put some fertilizer on it, gave it some sunlight and watched it grow.</a:t>
            </a:r>
          </a:p>
          <a:p>
            <a:pPr marL="0" marR="0" lvl="0" indent="0">
              <a:lnSpc>
                <a:spcPct val="107000"/>
              </a:lnSpc>
              <a:spcAft>
                <a:spcPts val="800"/>
              </a:spcAft>
              <a:buFont typeface="Arial" panose="020B0604020202020204" pitchFamily="34" charset="0"/>
              <a:buNone/>
              <a:tabLst>
                <a:tab pos="1371600" algn="l"/>
              </a:tabLst>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What if you want to grow plants but it’s really cold outside and there’s not enough sunlight?</a:t>
            </a:r>
          </a:p>
        </p:txBody>
      </p:sp>
      <p:sp>
        <p:nvSpPr>
          <p:cNvPr id="4" name="Slide Number Placeholder 3"/>
          <p:cNvSpPr>
            <a:spLocks noGrp="1"/>
          </p:cNvSpPr>
          <p:nvPr>
            <p:ph type="sldNum" sz="quarter" idx="5"/>
          </p:nvPr>
        </p:nvSpPr>
        <p:spPr/>
        <p:txBody>
          <a:bodyPr/>
          <a:lstStyle/>
          <a:p>
            <a:fld id="{AE30D214-45CA-AC4E-A7CC-860212AD6499}" type="slidenum">
              <a:rPr lang="en-US" smtClean="0"/>
              <a:t>6</a:t>
            </a:fld>
            <a:endParaRPr lang="en-US"/>
          </a:p>
        </p:txBody>
      </p:sp>
    </p:spTree>
    <p:extLst>
      <p:ext uri="{BB962C8B-B14F-4D97-AF65-F5344CB8AC3E}">
        <p14:creationId xmlns:p14="http://schemas.microsoft.com/office/powerpoint/2010/main" val="2399001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Aft>
                <a:spcPts val="800"/>
              </a:spcAft>
              <a:buFont typeface="Arial" panose="020B0604020202020204" pitchFamily="34" charset="0"/>
              <a:buNone/>
              <a:tabLst>
                <a:tab pos="914400" algn="l"/>
              </a:tabLst>
            </a:pPr>
            <a:r>
              <a:rPr lang="en-CA" sz="1100" kern="100" dirty="0">
                <a:effectLst/>
                <a:latin typeface="Aptos" panose="020B0004020202020204" pitchFamily="34" charset="0"/>
                <a:ea typeface="Aptos" panose="020B0004020202020204" pitchFamily="34" charset="0"/>
                <a:cs typeface="Times New Roman" panose="02020603050405020304" pitchFamily="18" charset="0"/>
              </a:rPr>
              <a:t>Question: Has anyone heard of hydroponics? Anyone know what it is? </a:t>
            </a:r>
          </a:p>
          <a:p>
            <a:pPr marL="0" marR="0" lvl="0" indent="0">
              <a:lnSpc>
                <a:spcPct val="107000"/>
              </a:lnSpc>
              <a:spcAft>
                <a:spcPts val="800"/>
              </a:spcAft>
              <a:buFont typeface="Arial" panose="020B0604020202020204" pitchFamily="34" charset="0"/>
              <a:buNone/>
              <a:tabLst>
                <a:tab pos="914400" algn="l"/>
              </a:tabLst>
            </a:pPr>
            <a:r>
              <a:rPr lang="en-CA" sz="1100" kern="100" dirty="0">
                <a:effectLst/>
                <a:latin typeface="Aptos" panose="020B0004020202020204" pitchFamily="34" charset="0"/>
                <a:ea typeface="Aptos" panose="020B0004020202020204" pitchFamily="34" charset="0"/>
                <a:cs typeface="Times New Roman" panose="02020603050405020304" pitchFamily="18" charset="0"/>
              </a:rPr>
              <a:t>Answer: It’s a way of growing plants without soil. The plants get nutrients directly from the water.</a:t>
            </a:r>
            <a:endParaRPr lang="en-CA" dirty="0"/>
          </a:p>
        </p:txBody>
      </p:sp>
      <p:sp>
        <p:nvSpPr>
          <p:cNvPr id="4" name="Slide Number Placeholder 3"/>
          <p:cNvSpPr>
            <a:spLocks noGrp="1"/>
          </p:cNvSpPr>
          <p:nvPr>
            <p:ph type="sldNum" sz="quarter" idx="5"/>
          </p:nvPr>
        </p:nvSpPr>
        <p:spPr/>
        <p:txBody>
          <a:bodyPr/>
          <a:lstStyle/>
          <a:p>
            <a:fld id="{AE30D214-45CA-AC4E-A7CC-860212AD6499}" type="slidenum">
              <a:rPr lang="en-US" smtClean="0"/>
              <a:t>7</a:t>
            </a:fld>
            <a:endParaRPr lang="en-US"/>
          </a:p>
        </p:txBody>
      </p:sp>
    </p:spTree>
    <p:extLst>
      <p:ext uri="{BB962C8B-B14F-4D97-AF65-F5344CB8AC3E}">
        <p14:creationId xmlns:p14="http://schemas.microsoft.com/office/powerpoint/2010/main" val="3746172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Aft>
                <a:spcPts val="800"/>
              </a:spcAft>
              <a:buFont typeface="Arial" panose="020B0604020202020204" pitchFamily="34" charset="0"/>
              <a:buNone/>
              <a:tabLst>
                <a:tab pos="1371600" algn="l"/>
              </a:tabLst>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Instead of soil, the plant still needs something to give it some structure. So in hydroponics we use something called growing media.</a:t>
            </a:r>
          </a:p>
          <a:p>
            <a:pPr marL="0" marR="0" lvl="0" indent="0">
              <a:lnSpc>
                <a:spcPct val="107000"/>
              </a:lnSpc>
              <a:spcAft>
                <a:spcPts val="800"/>
              </a:spcAft>
              <a:buFont typeface="Arial" panose="020B0604020202020204" pitchFamily="34" charset="0"/>
              <a:buNone/>
              <a:tabLst>
                <a:tab pos="1371600" algn="l"/>
              </a:tabLst>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It’s not made of soil. Instead, it is made from other materials like hemp and coco coir (the outside hairy part of a coconut).</a:t>
            </a:r>
          </a:p>
          <a:p>
            <a:pPr marL="0" marR="0" lvl="0" indent="0">
              <a:lnSpc>
                <a:spcPct val="107000"/>
              </a:lnSpc>
              <a:spcAft>
                <a:spcPts val="800"/>
              </a:spcAft>
              <a:buFont typeface="Arial" panose="020B0604020202020204" pitchFamily="34" charset="0"/>
              <a:buNone/>
              <a:tabLst>
                <a:tab pos="1371600" algn="l"/>
              </a:tabLst>
            </a:pPr>
            <a:r>
              <a:rPr lang="en-CA" sz="1800" kern="100" dirty="0">
                <a:effectLst/>
                <a:latin typeface="Aptos" panose="020B0004020202020204" pitchFamily="34" charset="0"/>
                <a:ea typeface="Aptos" panose="020B0004020202020204" pitchFamily="34" charset="0"/>
                <a:cs typeface="Times New Roman" panose="02020603050405020304" pitchFamily="18" charset="0"/>
              </a:rPr>
              <a:t>And in this case, it’s made of something called stone wool, which is volcanic rock that is melted at a really high temperature, then spun into little fibres. Similar to how they make cotton candy! (Except you don’t eat it, of course.) </a:t>
            </a:r>
          </a:p>
          <a:p>
            <a:pPr lvl="0"/>
            <a:r>
              <a:rPr lang="en-CA" sz="1200" kern="1200" dirty="0">
                <a:solidFill>
                  <a:schemeClr val="tx1"/>
                </a:solidFill>
                <a:effectLst/>
                <a:latin typeface="+mn-lt"/>
                <a:ea typeface="+mn-ea"/>
                <a:cs typeface="+mn-cs"/>
              </a:rPr>
              <a:t>You soak the block so that it’s full of water, then you plant your seed. The seed will grow, the roots will take over the block and it’s something sturdy for the plant to grow in and take nutrients and water. </a:t>
            </a:r>
          </a:p>
          <a:p>
            <a:endParaRPr lang="en-CA" dirty="0"/>
          </a:p>
        </p:txBody>
      </p:sp>
      <p:sp>
        <p:nvSpPr>
          <p:cNvPr id="4" name="Slide Number Placeholder 3"/>
          <p:cNvSpPr>
            <a:spLocks noGrp="1"/>
          </p:cNvSpPr>
          <p:nvPr>
            <p:ph type="sldNum" sz="quarter" idx="5"/>
          </p:nvPr>
        </p:nvSpPr>
        <p:spPr/>
        <p:txBody>
          <a:bodyPr/>
          <a:lstStyle/>
          <a:p>
            <a:fld id="{AE30D214-45CA-AC4E-A7CC-860212AD6499}" type="slidenum">
              <a:rPr lang="en-US" smtClean="0"/>
              <a:t>8</a:t>
            </a:fld>
            <a:endParaRPr lang="en-US"/>
          </a:p>
        </p:txBody>
      </p:sp>
    </p:spTree>
    <p:extLst>
      <p:ext uri="{BB962C8B-B14F-4D97-AF65-F5344CB8AC3E}">
        <p14:creationId xmlns:p14="http://schemas.microsoft.com/office/powerpoint/2010/main" val="208297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Aft>
                <a:spcPts val="800"/>
              </a:spcAft>
              <a:buFont typeface="Arial" panose="020B0604020202020204" pitchFamily="34" charset="0"/>
              <a:buNone/>
              <a:tabLst>
                <a:tab pos="914400" algn="l"/>
              </a:tabLst>
            </a:pPr>
            <a:r>
              <a:rPr lang="en-CA" sz="1100" kern="100" dirty="0">
                <a:effectLst/>
                <a:latin typeface="Aptos" panose="020B0004020202020204" pitchFamily="34" charset="0"/>
                <a:ea typeface="Aptos" panose="020B0004020202020204" pitchFamily="34" charset="0"/>
                <a:cs typeface="Times New Roman" panose="02020603050405020304" pitchFamily="18" charset="0"/>
              </a:rPr>
              <a:t>These are indoor hydroponic garden systems called the Les Verts Terrace (or Terrace for short). </a:t>
            </a:r>
          </a:p>
          <a:p>
            <a:pPr lvl="0"/>
            <a:r>
              <a:rPr lang="en-CA" sz="1200" kern="1200" dirty="0">
                <a:solidFill>
                  <a:schemeClr val="tx1"/>
                </a:solidFill>
                <a:effectLst/>
                <a:latin typeface="+mn-lt"/>
                <a:ea typeface="+mn-ea"/>
                <a:cs typeface="+mn-cs"/>
              </a:rPr>
              <a:t>It gives the plants everything they need to grow.</a:t>
            </a:r>
          </a:p>
          <a:p>
            <a:pPr marL="685800" marR="0" lvl="1" indent="-228600">
              <a:lnSpc>
                <a:spcPct val="107000"/>
              </a:lnSpc>
              <a:spcAft>
                <a:spcPts val="800"/>
              </a:spcAft>
              <a:buFont typeface="Arial" panose="020B0604020202020204" pitchFamily="34" charset="0"/>
              <a:buChar char="•"/>
              <a:tabLst>
                <a:tab pos="1371600" algn="l"/>
              </a:tabLst>
            </a:pPr>
            <a:endParaRPr lang="en-CA" dirty="0"/>
          </a:p>
        </p:txBody>
      </p:sp>
      <p:sp>
        <p:nvSpPr>
          <p:cNvPr id="4" name="Slide Number Placeholder 3"/>
          <p:cNvSpPr>
            <a:spLocks noGrp="1"/>
          </p:cNvSpPr>
          <p:nvPr>
            <p:ph type="sldNum" sz="quarter" idx="5"/>
          </p:nvPr>
        </p:nvSpPr>
        <p:spPr/>
        <p:txBody>
          <a:bodyPr/>
          <a:lstStyle/>
          <a:p>
            <a:fld id="{AE30D214-45CA-AC4E-A7CC-860212AD6499}" type="slidenum">
              <a:rPr lang="en-US" smtClean="0"/>
              <a:t>9</a:t>
            </a:fld>
            <a:endParaRPr lang="en-US"/>
          </a:p>
        </p:txBody>
      </p:sp>
    </p:spTree>
    <p:extLst>
      <p:ext uri="{BB962C8B-B14F-4D97-AF65-F5344CB8AC3E}">
        <p14:creationId xmlns:p14="http://schemas.microsoft.com/office/powerpoint/2010/main" val="22031703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Slide">
    <p:spTree>
      <p:nvGrpSpPr>
        <p:cNvPr id="1" name=""/>
        <p:cNvGrpSpPr/>
        <p:nvPr/>
      </p:nvGrpSpPr>
      <p:grpSpPr>
        <a:xfrm>
          <a:off x="0" y="0"/>
          <a:ext cx="0" cy="0"/>
          <a:chOff x="0" y="0"/>
          <a:chExt cx="0" cy="0"/>
        </a:xfrm>
      </p:grpSpPr>
      <p:pic>
        <p:nvPicPr>
          <p:cNvPr id="8" name="Picture 7" descr="A close up of some leaves&#10;&#10;Description automatically generated with low confidence">
            <a:extLst>
              <a:ext uri="{FF2B5EF4-FFF2-40B4-BE49-F238E27FC236}">
                <a16:creationId xmlns:a16="http://schemas.microsoft.com/office/drawing/2014/main" id="{E535D4E8-BEAC-2D0B-90D5-2413BC249A4B}"/>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Title 1">
            <a:extLst>
              <a:ext uri="{FF2B5EF4-FFF2-40B4-BE49-F238E27FC236}">
                <a16:creationId xmlns:a16="http://schemas.microsoft.com/office/drawing/2014/main" id="{CF3F0207-D002-056B-57DB-3806AC13AA9F}"/>
              </a:ext>
            </a:extLst>
          </p:cNvPr>
          <p:cNvSpPr>
            <a:spLocks noGrp="1"/>
          </p:cNvSpPr>
          <p:nvPr>
            <p:ph type="ctrTitle"/>
          </p:nvPr>
        </p:nvSpPr>
        <p:spPr>
          <a:xfrm>
            <a:off x="838200" y="3866042"/>
            <a:ext cx="9144000" cy="1571627"/>
          </a:xfrm>
          <a:prstGeom prst="rect">
            <a:avLst/>
          </a:prstGeom>
        </p:spPr>
        <p:txBody>
          <a:bodyPr anchor="b">
            <a:normAutofit/>
          </a:bodyPr>
          <a:lstStyle>
            <a:lvl1pPr algn="l">
              <a:defRPr sz="4000" b="0">
                <a:solidFill>
                  <a:schemeClr val="bg1"/>
                </a:solidFill>
                <a:latin typeface="+mj-lt"/>
                <a:cs typeface="Arial" panose="020B0604020202020204" pitchFamily="34" charset="0"/>
              </a:defRPr>
            </a:lvl1pPr>
          </a:lstStyle>
          <a:p>
            <a:r>
              <a:rPr lang="en-US" dirty="0"/>
              <a:t>Click to edit Master title style</a:t>
            </a:r>
          </a:p>
        </p:txBody>
      </p:sp>
      <p:sp>
        <p:nvSpPr>
          <p:cNvPr id="10" name="Subtitle 2">
            <a:extLst>
              <a:ext uri="{FF2B5EF4-FFF2-40B4-BE49-F238E27FC236}">
                <a16:creationId xmlns:a16="http://schemas.microsoft.com/office/drawing/2014/main" id="{1147FB5F-88A3-AA58-ADA1-BB30DF141759}"/>
              </a:ext>
            </a:extLst>
          </p:cNvPr>
          <p:cNvSpPr>
            <a:spLocks noGrp="1"/>
          </p:cNvSpPr>
          <p:nvPr>
            <p:ph type="subTitle" idx="1"/>
          </p:nvPr>
        </p:nvSpPr>
        <p:spPr>
          <a:xfrm>
            <a:off x="838200" y="5796018"/>
            <a:ext cx="9144000" cy="719796"/>
          </a:xfrm>
          <a:prstGeom prst="rect">
            <a:avLst/>
          </a:prstGeom>
        </p:spPr>
        <p:txBody>
          <a:bodyPr>
            <a:normAutofit/>
          </a:bodyPr>
          <a:lstStyle>
            <a:lvl1pPr marL="0" indent="0" algn="l">
              <a:buNone/>
              <a:defRPr sz="2000">
                <a:solidFill>
                  <a:schemeClr val="bg1"/>
                </a:solidFill>
                <a:latin typeface="Acumin Pro" panose="020B05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Rectangle 10">
            <a:extLst>
              <a:ext uri="{FF2B5EF4-FFF2-40B4-BE49-F238E27FC236}">
                <a16:creationId xmlns:a16="http://schemas.microsoft.com/office/drawing/2014/main" id="{6B7050D9-8903-5659-5F4B-71BA1B5C2D4D}"/>
              </a:ext>
            </a:extLst>
          </p:cNvPr>
          <p:cNvSpPr/>
          <p:nvPr userDrawn="1"/>
        </p:nvSpPr>
        <p:spPr>
          <a:xfrm>
            <a:off x="9763539" y="-2"/>
            <a:ext cx="1892551" cy="2812776"/>
          </a:xfrm>
          <a:prstGeom prst="rect">
            <a:avLst/>
          </a:prstGeom>
          <a:solidFill>
            <a:schemeClr val="bg1"/>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pic>
        <p:nvPicPr>
          <p:cNvPr id="12" name="Picture 11" descr="Logo, company name&#10;&#10;Description automatically generated">
            <a:extLst>
              <a:ext uri="{FF2B5EF4-FFF2-40B4-BE49-F238E27FC236}">
                <a16:creationId xmlns:a16="http://schemas.microsoft.com/office/drawing/2014/main" id="{086D54A0-EC97-5224-A35C-B85D07F2EE2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763539" y="571595"/>
            <a:ext cx="1892551" cy="2241179"/>
          </a:xfrm>
          <a:prstGeom prst="rect">
            <a:avLst/>
          </a:prstGeom>
        </p:spPr>
      </p:pic>
    </p:spTree>
    <p:extLst>
      <p:ext uri="{BB962C8B-B14F-4D97-AF65-F5344CB8AC3E}">
        <p14:creationId xmlns:p14="http://schemas.microsoft.com/office/powerpoint/2010/main" val="959715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13" name="Footer Placeholder 2">
            <a:extLst>
              <a:ext uri="{FF2B5EF4-FFF2-40B4-BE49-F238E27FC236}">
                <a16:creationId xmlns:a16="http://schemas.microsoft.com/office/drawing/2014/main" id="{82A74A3C-785D-1963-2B77-E08802A6C2F4}"/>
              </a:ext>
            </a:extLst>
          </p:cNvPr>
          <p:cNvSpPr>
            <a:spLocks noGrp="1"/>
          </p:cNvSpPr>
          <p:nvPr>
            <p:ph type="ftr" sz="quarter" idx="3"/>
          </p:nvPr>
        </p:nvSpPr>
        <p:spPr>
          <a:xfrm>
            <a:off x="838200" y="6194425"/>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a:t>© 2025 Les Verts Living Inc</a:t>
            </a:r>
            <a:endParaRPr lang="en-US"/>
          </a:p>
        </p:txBody>
      </p:sp>
      <p:sp>
        <p:nvSpPr>
          <p:cNvPr id="14" name="Slide Number Placeholder 4">
            <a:extLst>
              <a:ext uri="{FF2B5EF4-FFF2-40B4-BE49-F238E27FC236}">
                <a16:creationId xmlns:a16="http://schemas.microsoft.com/office/drawing/2014/main" id="{53F13FC9-24FC-B6F2-D75E-7071E5C3EE27}"/>
              </a:ext>
            </a:extLst>
          </p:cNvPr>
          <p:cNvSpPr>
            <a:spLocks noGrp="1"/>
          </p:cNvSpPr>
          <p:nvPr>
            <p:ph type="sldNum" sz="quarter" idx="4"/>
          </p:nvPr>
        </p:nvSpPr>
        <p:spPr>
          <a:xfrm>
            <a:off x="5627204" y="6194425"/>
            <a:ext cx="93759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BB8C8C02-5F98-D342-BEB3-31F51EFAF9EF}" type="slidenum">
              <a:rPr lang="en-US" smtClean="0"/>
              <a:pPr/>
              <a:t>‹#›</a:t>
            </a:fld>
            <a:endParaRPr lang="en-US"/>
          </a:p>
        </p:txBody>
      </p:sp>
      <p:pic>
        <p:nvPicPr>
          <p:cNvPr id="5" name="Picture 4" descr="A picture containing fish, ocean floor&#10;&#10;Description automatically generated">
            <a:extLst>
              <a:ext uri="{FF2B5EF4-FFF2-40B4-BE49-F238E27FC236}">
                <a16:creationId xmlns:a16="http://schemas.microsoft.com/office/drawing/2014/main" id="{68BED0CC-0E46-7AD0-9F50-281723FEB50B}"/>
              </a:ext>
            </a:extLst>
          </p:cNvPr>
          <p:cNvPicPr>
            <a:picLocks noChangeAspect="1"/>
          </p:cNvPicPr>
          <p:nvPr userDrawn="1"/>
        </p:nvPicPr>
        <p:blipFill>
          <a:blip r:embed="rId2"/>
          <a:stretch>
            <a:fillRect/>
          </a:stretch>
        </p:blipFill>
        <p:spPr>
          <a:xfrm>
            <a:off x="-1" y="0"/>
            <a:ext cx="12186401" cy="3516284"/>
          </a:xfrm>
          <a:prstGeom prst="rect">
            <a:avLst/>
          </a:prstGeom>
        </p:spPr>
      </p:pic>
      <p:sp>
        <p:nvSpPr>
          <p:cNvPr id="7" name="Subtitle 2">
            <a:extLst>
              <a:ext uri="{FF2B5EF4-FFF2-40B4-BE49-F238E27FC236}">
                <a16:creationId xmlns:a16="http://schemas.microsoft.com/office/drawing/2014/main" id="{EC6F630E-84AB-0E09-087B-FF4F0CEEAAF3}"/>
              </a:ext>
            </a:extLst>
          </p:cNvPr>
          <p:cNvSpPr>
            <a:spLocks noGrp="1"/>
          </p:cNvSpPr>
          <p:nvPr>
            <p:ph type="subTitle" idx="1"/>
          </p:nvPr>
        </p:nvSpPr>
        <p:spPr>
          <a:xfrm>
            <a:off x="1524000" y="3820454"/>
            <a:ext cx="9144000" cy="1655762"/>
          </a:xfrm>
          <a:prstGeom prst="rect">
            <a:avLst/>
          </a:prstGeom>
        </p:spPr>
        <p:txBody>
          <a:bodyPr>
            <a:normAutofit/>
          </a:bodyPr>
          <a:lstStyle>
            <a:lvl1pPr marL="0" indent="0" algn="ctr">
              <a:buNone/>
              <a:defRPr sz="20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itle 1">
            <a:extLst>
              <a:ext uri="{FF2B5EF4-FFF2-40B4-BE49-F238E27FC236}">
                <a16:creationId xmlns:a16="http://schemas.microsoft.com/office/drawing/2014/main" id="{36A0E9A9-D725-A626-F54F-FD341A9F7A53}"/>
              </a:ext>
            </a:extLst>
          </p:cNvPr>
          <p:cNvSpPr>
            <a:spLocks noGrp="1"/>
          </p:cNvSpPr>
          <p:nvPr>
            <p:ph type="ctrTitle"/>
          </p:nvPr>
        </p:nvSpPr>
        <p:spPr>
          <a:xfrm>
            <a:off x="1524000" y="765524"/>
            <a:ext cx="9144000" cy="2387600"/>
          </a:xfrm>
          <a:prstGeom prst="rect">
            <a:avLst/>
          </a:prstGeom>
        </p:spPr>
        <p:txBody>
          <a:bodyPr anchor="b">
            <a:normAutofit/>
          </a:bodyPr>
          <a:lstStyle>
            <a:lvl1pPr algn="ctr">
              <a:defRPr sz="4800" b="0">
                <a:solidFill>
                  <a:schemeClr val="bg1"/>
                </a:solidFill>
                <a:latin typeface="+mj-lt"/>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543496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B828D5-2176-52C1-41C1-543E0C1CA334}"/>
              </a:ext>
            </a:extLst>
          </p:cNvPr>
          <p:cNvSpPr>
            <a:spLocks noGrp="1"/>
          </p:cNvSpPr>
          <p:nvPr>
            <p:ph idx="1"/>
          </p:nvPr>
        </p:nvSpPr>
        <p:spPr>
          <a:xfrm>
            <a:off x="838200" y="1510273"/>
            <a:ext cx="10515600" cy="4473084"/>
          </a:xfrm>
          <a:prstGeom prst="rect">
            <a:avLst/>
          </a:prstGeom>
        </p:spPr>
        <p:txBody>
          <a:bodyPr/>
          <a:lstStyle>
            <a:lvl1pPr>
              <a:defRPr sz="2000">
                <a:solidFill>
                  <a:schemeClr val="accent4"/>
                </a:solidFill>
                <a:latin typeface="Acumin Pro" panose="020B0504020202020204" pitchFamily="34" charset="0"/>
              </a:defRPr>
            </a:lvl1pPr>
            <a:lvl2pPr>
              <a:defRPr sz="1800">
                <a:solidFill>
                  <a:schemeClr val="accent4"/>
                </a:solidFill>
                <a:latin typeface="Acumin Pro" panose="020B0504020202020204" pitchFamily="34" charset="0"/>
              </a:defRPr>
            </a:lvl2pPr>
            <a:lvl3pPr>
              <a:defRPr sz="1600">
                <a:solidFill>
                  <a:schemeClr val="accent4"/>
                </a:solidFill>
                <a:latin typeface="Acumin Pro" panose="020B0504020202020204" pitchFamily="34" charset="0"/>
              </a:defRPr>
            </a:lvl3pPr>
            <a:lvl4pPr>
              <a:defRPr sz="1400">
                <a:solidFill>
                  <a:schemeClr val="accent4"/>
                </a:solidFill>
                <a:latin typeface="Acumin Pro" panose="020B0504020202020204" pitchFamily="34" charset="0"/>
              </a:defRPr>
            </a:lvl4pPr>
            <a:lvl5pPr>
              <a:defRPr sz="1200">
                <a:solidFill>
                  <a:schemeClr val="accent4"/>
                </a:solidFill>
                <a:latin typeface="Acumin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0B58C3A4-A30A-C2DB-82E4-EFD9DB718EEF}"/>
              </a:ext>
            </a:extLst>
          </p:cNvPr>
          <p:cNvSpPr>
            <a:spLocks noGrp="1"/>
          </p:cNvSpPr>
          <p:nvPr>
            <p:ph type="title"/>
          </p:nvPr>
        </p:nvSpPr>
        <p:spPr>
          <a:xfrm>
            <a:off x="838200" y="259875"/>
            <a:ext cx="10515600" cy="847731"/>
          </a:xfrm>
          <a:prstGeom prst="rect">
            <a:avLst/>
          </a:prstGeom>
        </p:spPr>
        <p:txBody>
          <a:bodyPr/>
          <a:lstStyle>
            <a:lvl1pPr>
              <a:defRPr b="0" i="0">
                <a:latin typeface="+mj-lt"/>
              </a:defRPr>
            </a:lvl1pPr>
          </a:lstStyle>
          <a:p>
            <a:r>
              <a:rPr lang="en-US"/>
              <a:t>Click to edit Master title style</a:t>
            </a:r>
          </a:p>
        </p:txBody>
      </p:sp>
      <p:sp>
        <p:nvSpPr>
          <p:cNvPr id="5" name="Footer Placeholder 2">
            <a:extLst>
              <a:ext uri="{FF2B5EF4-FFF2-40B4-BE49-F238E27FC236}">
                <a16:creationId xmlns:a16="http://schemas.microsoft.com/office/drawing/2014/main" id="{E679A308-4D1C-B984-5504-32B1D1540E60}"/>
              </a:ext>
            </a:extLst>
          </p:cNvPr>
          <p:cNvSpPr>
            <a:spLocks noGrp="1"/>
          </p:cNvSpPr>
          <p:nvPr>
            <p:ph type="ftr" sz="quarter" idx="3"/>
          </p:nvPr>
        </p:nvSpPr>
        <p:spPr>
          <a:xfrm>
            <a:off x="838200" y="6194425"/>
            <a:ext cx="4114800" cy="365125"/>
          </a:xfrm>
          <a:prstGeom prst="rect">
            <a:avLst/>
          </a:prstGeom>
        </p:spPr>
        <p:txBody>
          <a:bodyPr vert="horz" lIns="91440" tIns="45720" rIns="91440" bIns="45720" rtlCol="0" anchor="ctr"/>
          <a:lstStyle>
            <a:lvl1pPr algn="l">
              <a:defRPr sz="1200">
                <a:solidFill>
                  <a:schemeClr val="tx1">
                    <a:tint val="75000"/>
                  </a:schemeClr>
                </a:solidFill>
                <a:latin typeface="Acumin Pro" panose="020B0504020202020204" pitchFamily="34" charset="0"/>
              </a:defRPr>
            </a:lvl1pPr>
          </a:lstStyle>
          <a:p>
            <a:r>
              <a:rPr lang="fr-FR"/>
              <a:t>© 2025 Les Verts Living Inc</a:t>
            </a:r>
            <a:endParaRPr lang="en-US"/>
          </a:p>
        </p:txBody>
      </p:sp>
      <p:sp>
        <p:nvSpPr>
          <p:cNvPr id="6" name="Slide Number Placeholder 4">
            <a:extLst>
              <a:ext uri="{FF2B5EF4-FFF2-40B4-BE49-F238E27FC236}">
                <a16:creationId xmlns:a16="http://schemas.microsoft.com/office/drawing/2014/main" id="{49C77D61-3751-5EFE-AC5B-FB9DF8B88491}"/>
              </a:ext>
            </a:extLst>
          </p:cNvPr>
          <p:cNvSpPr>
            <a:spLocks noGrp="1"/>
          </p:cNvSpPr>
          <p:nvPr>
            <p:ph type="sldNum" sz="quarter" idx="4"/>
          </p:nvPr>
        </p:nvSpPr>
        <p:spPr>
          <a:xfrm>
            <a:off x="5627204" y="6194425"/>
            <a:ext cx="93759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BB8C8C02-5F98-D342-BEB3-31F51EFAF9EF}" type="slidenum">
              <a:rPr lang="en-US" smtClean="0"/>
              <a:pPr/>
              <a:t>‹#›</a:t>
            </a:fld>
            <a:endParaRPr lang="en-US"/>
          </a:p>
        </p:txBody>
      </p:sp>
    </p:spTree>
    <p:extLst>
      <p:ext uri="{BB962C8B-B14F-4D97-AF65-F5344CB8AC3E}">
        <p14:creationId xmlns:p14="http://schemas.microsoft.com/office/powerpoint/2010/main" val="1823534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51214E5-CFA5-3D12-780D-4B547BFBE77E}"/>
              </a:ext>
            </a:extLst>
          </p:cNvPr>
          <p:cNvSpPr>
            <a:spLocks noGrp="1"/>
          </p:cNvSpPr>
          <p:nvPr>
            <p:ph sz="half" idx="1"/>
          </p:nvPr>
        </p:nvSpPr>
        <p:spPr>
          <a:xfrm>
            <a:off x="838200" y="1510273"/>
            <a:ext cx="5181600" cy="4473084"/>
          </a:xfrm>
          <a:prstGeom prst="rect">
            <a:avLst/>
          </a:prstGeom>
        </p:spPr>
        <p:txBody>
          <a:bodyPr/>
          <a:lstStyle>
            <a:lvl1pPr>
              <a:defRPr sz="2000"/>
            </a:lvl1pPr>
            <a:lvl2pPr>
              <a:defRPr sz="1800"/>
            </a:lvl2pPr>
            <a:lvl3pPr>
              <a:defRPr sz="1600"/>
            </a:lvl3pPr>
            <a:lvl4pPr>
              <a:defRPr sz="14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ADA8DEB-D203-A72B-0B3A-F0A548D3F0F3}"/>
              </a:ext>
            </a:extLst>
          </p:cNvPr>
          <p:cNvSpPr>
            <a:spLocks noGrp="1"/>
          </p:cNvSpPr>
          <p:nvPr>
            <p:ph sz="half" idx="2"/>
          </p:nvPr>
        </p:nvSpPr>
        <p:spPr>
          <a:xfrm>
            <a:off x="6172200" y="1510273"/>
            <a:ext cx="5181600" cy="4473084"/>
          </a:xfrm>
          <a:prstGeom prst="rect">
            <a:avLst/>
          </a:prstGeom>
        </p:spPr>
        <p:txBody>
          <a:bodyPr/>
          <a:lstStyle>
            <a:lvl1pPr>
              <a:defRPr sz="2000"/>
            </a:lvl1pPr>
            <a:lvl2pPr>
              <a:defRPr sz="1800"/>
            </a:lvl2pPr>
            <a:lvl3pPr>
              <a:defRPr sz="1600"/>
            </a:lvl3pPr>
            <a:lvl4pPr>
              <a:defRPr sz="14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9DD458AC-9DEE-A185-AE58-AC422DE42B2B}"/>
              </a:ext>
            </a:extLst>
          </p:cNvPr>
          <p:cNvSpPr>
            <a:spLocks noGrp="1"/>
          </p:cNvSpPr>
          <p:nvPr>
            <p:ph type="title"/>
          </p:nvPr>
        </p:nvSpPr>
        <p:spPr>
          <a:xfrm>
            <a:off x="838200" y="259875"/>
            <a:ext cx="10515600" cy="847731"/>
          </a:xfrm>
          <a:prstGeom prst="rect">
            <a:avLst/>
          </a:prstGeom>
        </p:spPr>
        <p:txBody>
          <a:bodyPr/>
          <a:lstStyle>
            <a:lvl1pPr>
              <a:defRPr>
                <a:latin typeface="+mj-lt"/>
              </a:defRPr>
            </a:lvl1pPr>
          </a:lstStyle>
          <a:p>
            <a:r>
              <a:rPr lang="en-US" dirty="0"/>
              <a:t>Click to edit Master title style</a:t>
            </a:r>
          </a:p>
        </p:txBody>
      </p:sp>
      <p:sp>
        <p:nvSpPr>
          <p:cNvPr id="6" name="Footer Placeholder 2">
            <a:extLst>
              <a:ext uri="{FF2B5EF4-FFF2-40B4-BE49-F238E27FC236}">
                <a16:creationId xmlns:a16="http://schemas.microsoft.com/office/drawing/2014/main" id="{218D7358-F3C6-4B57-2387-6E9EDB04CF2E}"/>
              </a:ext>
            </a:extLst>
          </p:cNvPr>
          <p:cNvSpPr>
            <a:spLocks noGrp="1"/>
          </p:cNvSpPr>
          <p:nvPr>
            <p:ph type="ftr" sz="quarter" idx="3"/>
          </p:nvPr>
        </p:nvSpPr>
        <p:spPr>
          <a:xfrm>
            <a:off x="838200" y="6194425"/>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a:t>© 2025 Les Verts Living Inc</a:t>
            </a:r>
            <a:endParaRPr lang="en-US"/>
          </a:p>
        </p:txBody>
      </p:sp>
      <p:sp>
        <p:nvSpPr>
          <p:cNvPr id="7" name="Slide Number Placeholder 4">
            <a:extLst>
              <a:ext uri="{FF2B5EF4-FFF2-40B4-BE49-F238E27FC236}">
                <a16:creationId xmlns:a16="http://schemas.microsoft.com/office/drawing/2014/main" id="{6F967643-1F58-A007-840B-9BB24CCCBC70}"/>
              </a:ext>
            </a:extLst>
          </p:cNvPr>
          <p:cNvSpPr>
            <a:spLocks noGrp="1"/>
          </p:cNvSpPr>
          <p:nvPr>
            <p:ph type="sldNum" sz="quarter" idx="4"/>
          </p:nvPr>
        </p:nvSpPr>
        <p:spPr>
          <a:xfrm>
            <a:off x="5627204" y="6194425"/>
            <a:ext cx="93759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BB8C8C02-5F98-D342-BEB3-31F51EFAF9EF}" type="slidenum">
              <a:rPr lang="en-US" smtClean="0"/>
              <a:pPr/>
              <a:t>‹#›</a:t>
            </a:fld>
            <a:endParaRPr lang="en-US"/>
          </a:p>
        </p:txBody>
      </p:sp>
    </p:spTree>
    <p:extLst>
      <p:ext uri="{BB962C8B-B14F-4D97-AF65-F5344CB8AC3E}">
        <p14:creationId xmlns:p14="http://schemas.microsoft.com/office/powerpoint/2010/main" val="3887006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2403D4C-E64C-B927-9A3A-9A8BCB661652}"/>
              </a:ext>
            </a:extLst>
          </p:cNvPr>
          <p:cNvSpPr>
            <a:spLocks noGrp="1"/>
          </p:cNvSpPr>
          <p:nvPr>
            <p:ph type="body" idx="1"/>
          </p:nvPr>
        </p:nvSpPr>
        <p:spPr>
          <a:xfrm>
            <a:off x="839788" y="1510273"/>
            <a:ext cx="5157787" cy="994802"/>
          </a:xfrm>
          <a:prstGeom prst="rect">
            <a:avLst/>
          </a:prstGeom>
        </p:spPr>
        <p:txBody>
          <a:bodyPr anchor="b"/>
          <a:lstStyle>
            <a:lvl1pPr marL="0" indent="0">
              <a:buNone/>
              <a:defRPr sz="24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81CC63F-959E-641D-C887-4428D34F61E1}"/>
              </a:ext>
            </a:extLst>
          </p:cNvPr>
          <p:cNvSpPr>
            <a:spLocks noGrp="1"/>
          </p:cNvSpPr>
          <p:nvPr>
            <p:ph sz="half" idx="2"/>
          </p:nvPr>
        </p:nvSpPr>
        <p:spPr>
          <a:xfrm>
            <a:off x="839788" y="2683491"/>
            <a:ext cx="5157787" cy="3299866"/>
          </a:xfrm>
          <a:prstGeom prst="rect">
            <a:avLst/>
          </a:prstGeom>
        </p:spPr>
        <p:txBody>
          <a:bodyPr/>
          <a:lstStyle>
            <a:lvl1pPr>
              <a:defRPr sz="2000"/>
            </a:lvl1pPr>
            <a:lvl2pPr>
              <a:defRPr sz="1800"/>
            </a:lvl2pPr>
            <a:lvl3pPr>
              <a:defRPr sz="1600"/>
            </a:lvl3pPr>
            <a:lvl4pPr>
              <a:defRPr sz="14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4461682-BD5E-9AB5-5930-29A94C608750}"/>
              </a:ext>
            </a:extLst>
          </p:cNvPr>
          <p:cNvSpPr>
            <a:spLocks noGrp="1"/>
          </p:cNvSpPr>
          <p:nvPr>
            <p:ph type="body" sz="quarter" idx="3"/>
          </p:nvPr>
        </p:nvSpPr>
        <p:spPr>
          <a:xfrm>
            <a:off x="6172200" y="1510273"/>
            <a:ext cx="5183188" cy="994802"/>
          </a:xfrm>
          <a:prstGeom prst="rect">
            <a:avLst/>
          </a:prstGeom>
        </p:spPr>
        <p:txBody>
          <a:bodyPr anchor="b"/>
          <a:lstStyle>
            <a:lvl1pPr marL="0" indent="0">
              <a:buNone/>
              <a:defRPr sz="24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D7FD9B-8F95-537B-3851-EAF925079F35}"/>
              </a:ext>
            </a:extLst>
          </p:cNvPr>
          <p:cNvSpPr>
            <a:spLocks noGrp="1"/>
          </p:cNvSpPr>
          <p:nvPr>
            <p:ph sz="quarter" idx="4"/>
          </p:nvPr>
        </p:nvSpPr>
        <p:spPr>
          <a:xfrm>
            <a:off x="6172200" y="2683492"/>
            <a:ext cx="5183188" cy="3299866"/>
          </a:xfrm>
          <a:prstGeom prst="rect">
            <a:avLst/>
          </a:prstGeom>
        </p:spPr>
        <p:txBody>
          <a:bodyPr/>
          <a:lstStyle>
            <a:lvl1pPr>
              <a:defRPr sz="2000"/>
            </a:lvl1pPr>
            <a:lvl2pPr>
              <a:defRPr sz="1800"/>
            </a:lvl2pPr>
            <a:lvl3pPr>
              <a:defRPr sz="1600"/>
            </a:lvl3pPr>
            <a:lvl4pPr>
              <a:defRPr sz="14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1">
            <a:extLst>
              <a:ext uri="{FF2B5EF4-FFF2-40B4-BE49-F238E27FC236}">
                <a16:creationId xmlns:a16="http://schemas.microsoft.com/office/drawing/2014/main" id="{DEADEA88-00C7-BF19-BE9A-411118454279}"/>
              </a:ext>
            </a:extLst>
          </p:cNvPr>
          <p:cNvSpPr>
            <a:spLocks noGrp="1"/>
          </p:cNvSpPr>
          <p:nvPr>
            <p:ph type="title"/>
          </p:nvPr>
        </p:nvSpPr>
        <p:spPr>
          <a:xfrm>
            <a:off x="838200" y="259875"/>
            <a:ext cx="10515600" cy="847731"/>
          </a:xfrm>
          <a:prstGeom prst="rect">
            <a:avLst/>
          </a:prstGeom>
        </p:spPr>
        <p:txBody>
          <a:bodyPr/>
          <a:lstStyle>
            <a:lvl1pPr>
              <a:defRPr>
                <a:latin typeface="+mj-lt"/>
              </a:defRPr>
            </a:lvl1pPr>
          </a:lstStyle>
          <a:p>
            <a:r>
              <a:rPr lang="en-US" dirty="0"/>
              <a:t>Click to edit Master title style</a:t>
            </a:r>
          </a:p>
        </p:txBody>
      </p:sp>
      <p:sp>
        <p:nvSpPr>
          <p:cNvPr id="8" name="Footer Placeholder 2">
            <a:extLst>
              <a:ext uri="{FF2B5EF4-FFF2-40B4-BE49-F238E27FC236}">
                <a16:creationId xmlns:a16="http://schemas.microsoft.com/office/drawing/2014/main" id="{DE6BD272-6F23-27F9-7D7D-35EC183BDA27}"/>
              </a:ext>
            </a:extLst>
          </p:cNvPr>
          <p:cNvSpPr>
            <a:spLocks noGrp="1"/>
          </p:cNvSpPr>
          <p:nvPr>
            <p:ph type="ftr" sz="quarter" idx="10"/>
          </p:nvPr>
        </p:nvSpPr>
        <p:spPr>
          <a:xfrm>
            <a:off x="838200" y="6194425"/>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a:t>© 2025 Les Verts Living Inc</a:t>
            </a:r>
            <a:endParaRPr lang="en-US"/>
          </a:p>
        </p:txBody>
      </p:sp>
      <p:sp>
        <p:nvSpPr>
          <p:cNvPr id="9" name="Slide Number Placeholder 4">
            <a:extLst>
              <a:ext uri="{FF2B5EF4-FFF2-40B4-BE49-F238E27FC236}">
                <a16:creationId xmlns:a16="http://schemas.microsoft.com/office/drawing/2014/main" id="{6974CB0D-3AAF-C05C-DAA6-5DA56CEF3B92}"/>
              </a:ext>
            </a:extLst>
          </p:cNvPr>
          <p:cNvSpPr>
            <a:spLocks noGrp="1"/>
          </p:cNvSpPr>
          <p:nvPr>
            <p:ph type="sldNum" sz="quarter" idx="11"/>
          </p:nvPr>
        </p:nvSpPr>
        <p:spPr>
          <a:xfrm>
            <a:off x="5627204" y="6194425"/>
            <a:ext cx="93759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BB8C8C02-5F98-D342-BEB3-31F51EFAF9EF}" type="slidenum">
              <a:rPr lang="en-US" smtClean="0"/>
              <a:pPr/>
              <a:t>‹#›</a:t>
            </a:fld>
            <a:endParaRPr lang="en-US"/>
          </a:p>
        </p:txBody>
      </p:sp>
    </p:spTree>
    <p:extLst>
      <p:ext uri="{BB962C8B-B14F-4D97-AF65-F5344CB8AC3E}">
        <p14:creationId xmlns:p14="http://schemas.microsoft.com/office/powerpoint/2010/main" val="1300139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28482-E698-D20B-FC07-ED7B47F008EA}"/>
              </a:ext>
            </a:extLst>
          </p:cNvPr>
          <p:cNvSpPr>
            <a:spLocks noGrp="1"/>
          </p:cNvSpPr>
          <p:nvPr>
            <p:ph type="title"/>
          </p:nvPr>
        </p:nvSpPr>
        <p:spPr>
          <a:xfrm>
            <a:off x="838200" y="259875"/>
            <a:ext cx="10515600" cy="847731"/>
          </a:xfrm>
          <a:prstGeom prst="rect">
            <a:avLst/>
          </a:prstGeom>
        </p:spPr>
        <p:txBody>
          <a:bodyPr/>
          <a:lstStyle>
            <a:lvl1pPr>
              <a:defRPr>
                <a:latin typeface="+mj-lt"/>
              </a:defRPr>
            </a:lvl1pPr>
          </a:lstStyle>
          <a:p>
            <a:r>
              <a:rPr lang="en-US" dirty="0"/>
              <a:t>Click to edit Master title style</a:t>
            </a:r>
          </a:p>
        </p:txBody>
      </p:sp>
      <p:sp>
        <p:nvSpPr>
          <p:cNvPr id="5" name="Footer Placeholder 2">
            <a:extLst>
              <a:ext uri="{FF2B5EF4-FFF2-40B4-BE49-F238E27FC236}">
                <a16:creationId xmlns:a16="http://schemas.microsoft.com/office/drawing/2014/main" id="{BC302EBB-E11D-541E-FDD2-77F49D17EA8D}"/>
              </a:ext>
            </a:extLst>
          </p:cNvPr>
          <p:cNvSpPr>
            <a:spLocks noGrp="1"/>
          </p:cNvSpPr>
          <p:nvPr>
            <p:ph type="ftr" sz="quarter" idx="3"/>
          </p:nvPr>
        </p:nvSpPr>
        <p:spPr>
          <a:xfrm>
            <a:off x="838200" y="6194425"/>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a:t>© 2025 Les Verts Living Inc</a:t>
            </a:r>
            <a:endParaRPr lang="en-US"/>
          </a:p>
        </p:txBody>
      </p:sp>
      <p:sp>
        <p:nvSpPr>
          <p:cNvPr id="6" name="Slide Number Placeholder 4">
            <a:extLst>
              <a:ext uri="{FF2B5EF4-FFF2-40B4-BE49-F238E27FC236}">
                <a16:creationId xmlns:a16="http://schemas.microsoft.com/office/drawing/2014/main" id="{40347CF0-1C56-1382-14AE-29E480BFADEC}"/>
              </a:ext>
            </a:extLst>
          </p:cNvPr>
          <p:cNvSpPr>
            <a:spLocks noGrp="1"/>
          </p:cNvSpPr>
          <p:nvPr>
            <p:ph type="sldNum" sz="quarter" idx="4"/>
          </p:nvPr>
        </p:nvSpPr>
        <p:spPr>
          <a:xfrm>
            <a:off x="5627204" y="6194425"/>
            <a:ext cx="93759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BB8C8C02-5F98-D342-BEB3-31F51EFAF9EF}" type="slidenum">
              <a:rPr lang="en-US" smtClean="0"/>
              <a:pPr/>
              <a:t>‹#›</a:t>
            </a:fld>
            <a:endParaRPr lang="en-US"/>
          </a:p>
        </p:txBody>
      </p:sp>
    </p:spTree>
    <p:extLst>
      <p:ext uri="{BB962C8B-B14F-4D97-AF65-F5344CB8AC3E}">
        <p14:creationId xmlns:p14="http://schemas.microsoft.com/office/powerpoint/2010/main" val="2634167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C501BD1-2BEB-28B5-A0E9-CDBC3F20F08E}"/>
              </a:ext>
            </a:extLst>
          </p:cNvPr>
          <p:cNvSpPr/>
          <p:nvPr userDrawn="1"/>
        </p:nvSpPr>
        <p:spPr>
          <a:xfrm>
            <a:off x="0" y="822960"/>
            <a:ext cx="12192000" cy="11842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2">
            <a:extLst>
              <a:ext uri="{FF2B5EF4-FFF2-40B4-BE49-F238E27FC236}">
                <a16:creationId xmlns:a16="http://schemas.microsoft.com/office/drawing/2014/main" id="{E3C37895-92C8-4E4D-39B0-878A05E9800D}"/>
              </a:ext>
            </a:extLst>
          </p:cNvPr>
          <p:cNvSpPr>
            <a:spLocks noGrp="1"/>
          </p:cNvSpPr>
          <p:nvPr>
            <p:ph type="ftr" sz="quarter" idx="3"/>
          </p:nvPr>
        </p:nvSpPr>
        <p:spPr>
          <a:xfrm>
            <a:off x="838200" y="6194425"/>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a:t>© 2025 Les Verts Living Inc</a:t>
            </a:r>
            <a:endParaRPr lang="en-US"/>
          </a:p>
        </p:txBody>
      </p:sp>
      <p:sp>
        <p:nvSpPr>
          <p:cNvPr id="6" name="Slide Number Placeholder 4">
            <a:extLst>
              <a:ext uri="{FF2B5EF4-FFF2-40B4-BE49-F238E27FC236}">
                <a16:creationId xmlns:a16="http://schemas.microsoft.com/office/drawing/2014/main" id="{C9218263-CBF1-9D88-CD7F-765804E2FD9A}"/>
              </a:ext>
            </a:extLst>
          </p:cNvPr>
          <p:cNvSpPr>
            <a:spLocks noGrp="1"/>
          </p:cNvSpPr>
          <p:nvPr>
            <p:ph type="sldNum" sz="quarter" idx="4"/>
          </p:nvPr>
        </p:nvSpPr>
        <p:spPr>
          <a:xfrm>
            <a:off x="5627204" y="6194425"/>
            <a:ext cx="93759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BB8C8C02-5F98-D342-BEB3-31F51EFAF9EF}" type="slidenum">
              <a:rPr lang="en-US" smtClean="0"/>
              <a:pPr/>
              <a:t>‹#›</a:t>
            </a:fld>
            <a:endParaRPr lang="en-US"/>
          </a:p>
        </p:txBody>
      </p:sp>
    </p:spTree>
    <p:extLst>
      <p:ext uri="{BB962C8B-B14F-4D97-AF65-F5344CB8AC3E}">
        <p14:creationId xmlns:p14="http://schemas.microsoft.com/office/powerpoint/2010/main" val="638829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descr="Logo, company name&#10;&#10;Description automatically generated">
            <a:extLst>
              <a:ext uri="{FF2B5EF4-FFF2-40B4-BE49-F238E27FC236}">
                <a16:creationId xmlns:a16="http://schemas.microsoft.com/office/drawing/2014/main" id="{1C22A64F-1247-3BA8-2961-F3F737F6971F}"/>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10637228" y="5234339"/>
            <a:ext cx="1287163" cy="1524271"/>
          </a:xfrm>
          <a:prstGeom prst="rect">
            <a:avLst/>
          </a:prstGeom>
        </p:spPr>
      </p:pic>
      <p:sp>
        <p:nvSpPr>
          <p:cNvPr id="6" name="Footer Placeholder 2">
            <a:extLst>
              <a:ext uri="{FF2B5EF4-FFF2-40B4-BE49-F238E27FC236}">
                <a16:creationId xmlns:a16="http://schemas.microsoft.com/office/drawing/2014/main" id="{FA137E2C-6DC2-1699-29F4-586B951283B8}"/>
              </a:ext>
            </a:extLst>
          </p:cNvPr>
          <p:cNvSpPr>
            <a:spLocks noGrp="1"/>
          </p:cNvSpPr>
          <p:nvPr>
            <p:ph type="ftr" sz="quarter" idx="3"/>
          </p:nvPr>
        </p:nvSpPr>
        <p:spPr>
          <a:xfrm>
            <a:off x="838200" y="6194425"/>
            <a:ext cx="4114800" cy="365125"/>
          </a:xfrm>
          <a:prstGeom prst="rect">
            <a:avLst/>
          </a:prstGeom>
        </p:spPr>
        <p:txBody>
          <a:bodyPr vert="horz" lIns="91440" tIns="45720" rIns="91440" bIns="45720" rtlCol="0" anchor="ctr"/>
          <a:lstStyle>
            <a:lvl1pPr algn="l">
              <a:defRPr sz="1200">
                <a:solidFill>
                  <a:schemeClr val="tx1">
                    <a:tint val="75000"/>
                  </a:schemeClr>
                </a:solidFill>
                <a:latin typeface="Acumin Pro" panose="020B0504020202020204" pitchFamily="34" charset="0"/>
              </a:defRPr>
            </a:lvl1pPr>
          </a:lstStyle>
          <a:p>
            <a:r>
              <a:rPr lang="fr-FR"/>
              <a:t>© 2025 Les Verts Living Inc</a:t>
            </a:r>
            <a:endParaRPr lang="en-US"/>
          </a:p>
        </p:txBody>
      </p:sp>
      <p:sp>
        <p:nvSpPr>
          <p:cNvPr id="11" name="Slide Number Placeholder 4">
            <a:extLst>
              <a:ext uri="{FF2B5EF4-FFF2-40B4-BE49-F238E27FC236}">
                <a16:creationId xmlns:a16="http://schemas.microsoft.com/office/drawing/2014/main" id="{BA8BFB14-AEEB-6F4C-BE51-B7C6B94E162B}"/>
              </a:ext>
            </a:extLst>
          </p:cNvPr>
          <p:cNvSpPr>
            <a:spLocks noGrp="1"/>
          </p:cNvSpPr>
          <p:nvPr>
            <p:ph type="sldNum" sz="quarter" idx="4"/>
          </p:nvPr>
        </p:nvSpPr>
        <p:spPr>
          <a:xfrm>
            <a:off x="5627204" y="6194425"/>
            <a:ext cx="937591" cy="365125"/>
          </a:xfrm>
          <a:prstGeom prst="rect">
            <a:avLst/>
          </a:prstGeom>
        </p:spPr>
        <p:txBody>
          <a:bodyPr vert="horz" lIns="91440" tIns="45720" rIns="91440" bIns="45720" rtlCol="0" anchor="ctr"/>
          <a:lstStyle>
            <a:lvl1pPr algn="ctr">
              <a:defRPr sz="1200">
                <a:solidFill>
                  <a:schemeClr val="tx1">
                    <a:tint val="75000"/>
                  </a:schemeClr>
                </a:solidFill>
                <a:latin typeface="Acumin Pro" panose="020B0504020202020204" pitchFamily="34" charset="0"/>
              </a:defRPr>
            </a:lvl1pPr>
          </a:lstStyle>
          <a:p>
            <a:fld id="{BB8C8C02-5F98-D342-BEB3-31F51EFAF9EF}" type="slidenum">
              <a:rPr lang="en-US" smtClean="0"/>
              <a:pPr/>
              <a:t>‹#›</a:t>
            </a:fld>
            <a:endParaRPr lang="en-US"/>
          </a:p>
        </p:txBody>
      </p:sp>
      <p:sp>
        <p:nvSpPr>
          <p:cNvPr id="8" name="Rectangle 7">
            <a:extLst>
              <a:ext uri="{FF2B5EF4-FFF2-40B4-BE49-F238E27FC236}">
                <a16:creationId xmlns:a16="http://schemas.microsoft.com/office/drawing/2014/main" id="{E9956AE9-51B2-264C-011B-3E9A5007C2B7}"/>
              </a:ext>
            </a:extLst>
          </p:cNvPr>
          <p:cNvSpPr/>
          <p:nvPr userDrawn="1"/>
        </p:nvSpPr>
        <p:spPr>
          <a:xfrm>
            <a:off x="0" y="1218732"/>
            <a:ext cx="12192000" cy="583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Placeholder 1">
            <a:extLst>
              <a:ext uri="{FF2B5EF4-FFF2-40B4-BE49-F238E27FC236}">
                <a16:creationId xmlns:a16="http://schemas.microsoft.com/office/drawing/2014/main" id="{FCDAA0BB-00A4-7EC9-181F-495B508FEFB5}"/>
              </a:ext>
            </a:extLst>
          </p:cNvPr>
          <p:cNvSpPr>
            <a:spLocks noGrp="1"/>
          </p:cNvSpPr>
          <p:nvPr>
            <p:ph type="title"/>
          </p:nvPr>
        </p:nvSpPr>
        <p:spPr>
          <a:xfrm>
            <a:off x="838200" y="233241"/>
            <a:ext cx="10515600" cy="847732"/>
          </a:xfrm>
          <a:prstGeom prst="rect">
            <a:avLst/>
          </a:prstGeom>
        </p:spPr>
        <p:txBody>
          <a:bodyPr vert="horz" lIns="91440" tIns="45720" rIns="91440" bIns="45720" rtlCol="0" anchor="b">
            <a:normAutofit/>
          </a:bodyPr>
          <a:lstStyle/>
          <a:p>
            <a:r>
              <a:rPr lang="en-US" dirty="0"/>
              <a:t>Click to edit Master title style</a:t>
            </a:r>
          </a:p>
        </p:txBody>
      </p:sp>
      <p:sp>
        <p:nvSpPr>
          <p:cNvPr id="10" name="Text Placeholder 2">
            <a:extLst>
              <a:ext uri="{FF2B5EF4-FFF2-40B4-BE49-F238E27FC236}">
                <a16:creationId xmlns:a16="http://schemas.microsoft.com/office/drawing/2014/main" id="{C12739DD-63B4-F8F2-BCA8-466084FBD629}"/>
              </a:ext>
            </a:extLst>
          </p:cNvPr>
          <p:cNvSpPr>
            <a:spLocks noGrp="1"/>
          </p:cNvSpPr>
          <p:nvPr>
            <p:ph type="body" idx="1"/>
          </p:nvPr>
        </p:nvSpPr>
        <p:spPr>
          <a:xfrm>
            <a:off x="838200" y="1510273"/>
            <a:ext cx="10515600" cy="44730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33167528"/>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0" r:id="rId3"/>
    <p:sldLayoutId id="2147483652" r:id="rId4"/>
    <p:sldLayoutId id="2147483653" r:id="rId5"/>
    <p:sldLayoutId id="2147483654" r:id="rId6"/>
    <p:sldLayoutId id="2147483655" r:id="rId7"/>
  </p:sldLayoutIdLst>
  <p:hf hdr="0" dt="0"/>
  <p:txStyles>
    <p:titleStyle>
      <a:lvl1pPr algn="l" defTabSz="914400" rtl="0" eaLnBrk="1" latinLnBrk="0" hangingPunct="1">
        <a:lnSpc>
          <a:spcPct val="90000"/>
        </a:lnSpc>
        <a:spcBef>
          <a:spcPct val="0"/>
        </a:spcBef>
        <a:buNone/>
        <a:defRPr sz="3200" b="0" kern="1200">
          <a:solidFill>
            <a:schemeClr val="accent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accent4"/>
          </a:solidFill>
          <a:latin typeface="Acumin Pro" panose="020B05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Acumin Pro" panose="020B05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accent4"/>
          </a:solidFill>
          <a:latin typeface="Acumin Pro" panose="020B05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accent4"/>
          </a:solidFill>
          <a:latin typeface="Acumin Pro" panose="020B05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accent4"/>
          </a:solidFill>
          <a:latin typeface="Acumin Pro" panose="020B05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3.jpe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26A0B-EA97-02FE-6812-C52163DBEA89}"/>
              </a:ext>
            </a:extLst>
          </p:cNvPr>
          <p:cNvSpPr>
            <a:spLocks noGrp="1"/>
          </p:cNvSpPr>
          <p:nvPr>
            <p:ph type="ctrTitle"/>
          </p:nvPr>
        </p:nvSpPr>
        <p:spPr/>
        <p:txBody>
          <a:bodyPr/>
          <a:lstStyle/>
          <a:p>
            <a:r>
              <a:rPr lang="en-US" b="0" dirty="0"/>
              <a:t>Intro to Hydroponics</a:t>
            </a:r>
          </a:p>
        </p:txBody>
      </p:sp>
    </p:spTree>
    <p:extLst>
      <p:ext uri="{BB962C8B-B14F-4D97-AF65-F5344CB8AC3E}">
        <p14:creationId xmlns:p14="http://schemas.microsoft.com/office/powerpoint/2010/main" val="13607522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689A4-9972-9EA9-6354-2E9ED6D9B16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74472F4-5746-EC07-25C5-B91EE81245F2}"/>
              </a:ext>
            </a:extLst>
          </p:cNvPr>
          <p:cNvSpPr>
            <a:spLocks noGrp="1"/>
          </p:cNvSpPr>
          <p:nvPr>
            <p:ph type="title"/>
          </p:nvPr>
        </p:nvSpPr>
        <p:spPr/>
        <p:txBody>
          <a:bodyPr/>
          <a:lstStyle/>
          <a:p>
            <a:r>
              <a:rPr lang="en-US" dirty="0"/>
              <a:t>What do plants need to grow?</a:t>
            </a:r>
            <a:endParaRPr lang="en-CA" dirty="0"/>
          </a:p>
        </p:txBody>
      </p:sp>
      <p:sp>
        <p:nvSpPr>
          <p:cNvPr id="4" name="Footer Placeholder 3">
            <a:extLst>
              <a:ext uri="{FF2B5EF4-FFF2-40B4-BE49-F238E27FC236}">
                <a16:creationId xmlns:a16="http://schemas.microsoft.com/office/drawing/2014/main" id="{5BD33562-90C6-D339-EAB1-98F3E84F5BB1}"/>
              </a:ext>
            </a:extLst>
          </p:cNvPr>
          <p:cNvSpPr>
            <a:spLocks noGrp="1"/>
          </p:cNvSpPr>
          <p:nvPr>
            <p:ph type="ftr" sz="quarter" idx="3"/>
          </p:nvPr>
        </p:nvSpPr>
        <p:spPr/>
        <p:txBody>
          <a:bodyPr/>
          <a:lstStyle/>
          <a:p>
            <a:r>
              <a:rPr lang="fr-FR"/>
              <a:t>© 2025 Les Verts Living Inc</a:t>
            </a:r>
            <a:endParaRPr lang="en-US"/>
          </a:p>
        </p:txBody>
      </p:sp>
      <p:sp>
        <p:nvSpPr>
          <p:cNvPr id="5" name="Slide Number Placeholder 4">
            <a:extLst>
              <a:ext uri="{FF2B5EF4-FFF2-40B4-BE49-F238E27FC236}">
                <a16:creationId xmlns:a16="http://schemas.microsoft.com/office/drawing/2014/main" id="{B254B8F0-D85E-0CD6-9B90-F4AC434C6D1F}"/>
              </a:ext>
            </a:extLst>
          </p:cNvPr>
          <p:cNvSpPr>
            <a:spLocks noGrp="1"/>
          </p:cNvSpPr>
          <p:nvPr>
            <p:ph type="sldNum" sz="quarter" idx="4"/>
          </p:nvPr>
        </p:nvSpPr>
        <p:spPr/>
        <p:txBody>
          <a:bodyPr/>
          <a:lstStyle/>
          <a:p>
            <a:fld id="{BB8C8C02-5F98-D342-BEB3-31F51EFAF9EF}" type="slidenum">
              <a:rPr lang="en-US" smtClean="0"/>
              <a:pPr/>
              <a:t>10</a:t>
            </a:fld>
            <a:endParaRPr lang="en-US"/>
          </a:p>
        </p:txBody>
      </p:sp>
      <p:pic>
        <p:nvPicPr>
          <p:cNvPr id="10" name="Picture 9" descr="A group of icons with text&#10;&#10;AI-generated content may be incorrect.">
            <a:extLst>
              <a:ext uri="{FF2B5EF4-FFF2-40B4-BE49-F238E27FC236}">
                <a16:creationId xmlns:a16="http://schemas.microsoft.com/office/drawing/2014/main" id="{2BE5A86E-6F93-6876-70FF-4FB941FFA166}"/>
              </a:ext>
            </a:extLst>
          </p:cNvPr>
          <p:cNvPicPr>
            <a:picLocks noChangeAspect="1"/>
          </p:cNvPicPr>
          <p:nvPr/>
        </p:nvPicPr>
        <p:blipFill>
          <a:blip r:embed="rId3"/>
          <a:stretch>
            <a:fillRect/>
          </a:stretch>
        </p:blipFill>
        <p:spPr>
          <a:xfrm>
            <a:off x="838200" y="1531471"/>
            <a:ext cx="5958946" cy="3885729"/>
          </a:xfrm>
          <a:prstGeom prst="rect">
            <a:avLst/>
          </a:prstGeom>
        </p:spPr>
      </p:pic>
      <p:pic>
        <p:nvPicPr>
          <p:cNvPr id="14" name="Picture 13" descr="A planter with plants on it&#10;&#10;AI-generated content may be incorrect.">
            <a:extLst>
              <a:ext uri="{FF2B5EF4-FFF2-40B4-BE49-F238E27FC236}">
                <a16:creationId xmlns:a16="http://schemas.microsoft.com/office/drawing/2014/main" id="{7E90D4EF-463C-0ACB-AFBA-6746D1FCC41F}"/>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7193848" y="683740"/>
            <a:ext cx="4669900" cy="4733460"/>
          </a:xfrm>
          <a:prstGeom prst="rect">
            <a:avLst/>
          </a:prstGeom>
        </p:spPr>
      </p:pic>
    </p:spTree>
    <p:extLst>
      <p:ext uri="{BB962C8B-B14F-4D97-AF65-F5344CB8AC3E}">
        <p14:creationId xmlns:p14="http://schemas.microsoft.com/office/powerpoint/2010/main" val="923356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276B75F-2E07-88B0-42F9-D22E2A549F52}"/>
              </a:ext>
            </a:extLst>
          </p:cNvPr>
          <p:cNvSpPr>
            <a:spLocks noGrp="1"/>
          </p:cNvSpPr>
          <p:nvPr>
            <p:ph type="title"/>
          </p:nvPr>
        </p:nvSpPr>
        <p:spPr/>
        <p:txBody>
          <a:bodyPr/>
          <a:lstStyle/>
          <a:p>
            <a:r>
              <a:rPr lang="en-US" b="0" dirty="0"/>
              <a:t>Why </a:t>
            </a:r>
            <a:r>
              <a:rPr lang="en-US" dirty="0"/>
              <a:t>would we want to grow hydroponically?</a:t>
            </a:r>
            <a:endParaRPr lang="en-CA" b="0" dirty="0"/>
          </a:p>
        </p:txBody>
      </p:sp>
      <p:sp>
        <p:nvSpPr>
          <p:cNvPr id="4" name="Footer Placeholder 3">
            <a:extLst>
              <a:ext uri="{FF2B5EF4-FFF2-40B4-BE49-F238E27FC236}">
                <a16:creationId xmlns:a16="http://schemas.microsoft.com/office/drawing/2014/main" id="{A5C36A55-D181-7DF7-CD3F-30CA725381D1}"/>
              </a:ext>
            </a:extLst>
          </p:cNvPr>
          <p:cNvSpPr>
            <a:spLocks noGrp="1"/>
          </p:cNvSpPr>
          <p:nvPr>
            <p:ph type="ftr" sz="quarter" idx="3"/>
          </p:nvPr>
        </p:nvSpPr>
        <p:spPr/>
        <p:txBody>
          <a:bodyPr/>
          <a:lstStyle/>
          <a:p>
            <a:r>
              <a:rPr lang="fr-FR"/>
              <a:t>© 2025 Les Verts Living Inc</a:t>
            </a:r>
            <a:endParaRPr lang="en-US"/>
          </a:p>
        </p:txBody>
      </p:sp>
      <p:sp>
        <p:nvSpPr>
          <p:cNvPr id="5" name="Slide Number Placeholder 4">
            <a:extLst>
              <a:ext uri="{FF2B5EF4-FFF2-40B4-BE49-F238E27FC236}">
                <a16:creationId xmlns:a16="http://schemas.microsoft.com/office/drawing/2014/main" id="{186F9C70-D0F7-D701-CE26-0A03AFBC9801}"/>
              </a:ext>
            </a:extLst>
          </p:cNvPr>
          <p:cNvSpPr>
            <a:spLocks noGrp="1"/>
          </p:cNvSpPr>
          <p:nvPr>
            <p:ph type="sldNum" sz="quarter" idx="4"/>
          </p:nvPr>
        </p:nvSpPr>
        <p:spPr/>
        <p:txBody>
          <a:bodyPr/>
          <a:lstStyle/>
          <a:p>
            <a:fld id="{BB8C8C02-5F98-D342-BEB3-31F51EFAF9EF}" type="slidenum">
              <a:rPr lang="en-US" smtClean="0"/>
              <a:pPr/>
              <a:t>11</a:t>
            </a:fld>
            <a:endParaRPr lang="en-US"/>
          </a:p>
        </p:txBody>
      </p:sp>
      <p:pic>
        <p:nvPicPr>
          <p:cNvPr id="8" name="Picture 7" descr="A group of people standing on a green planet&#10;&#10;AI-generated content may be incorrect.">
            <a:extLst>
              <a:ext uri="{FF2B5EF4-FFF2-40B4-BE49-F238E27FC236}">
                <a16:creationId xmlns:a16="http://schemas.microsoft.com/office/drawing/2014/main" id="{706487D7-75BC-9980-78DC-513C6552557E}"/>
              </a:ext>
            </a:extLst>
          </p:cNvPr>
          <p:cNvPicPr>
            <a:picLocks noChangeAspect="1"/>
          </p:cNvPicPr>
          <p:nvPr/>
        </p:nvPicPr>
        <p:blipFill>
          <a:blip r:embed="rId3"/>
          <a:stretch>
            <a:fillRect/>
          </a:stretch>
        </p:blipFill>
        <p:spPr>
          <a:xfrm>
            <a:off x="120974" y="1715745"/>
            <a:ext cx="4296324" cy="2702282"/>
          </a:xfrm>
          <a:prstGeom prst="rect">
            <a:avLst/>
          </a:prstGeom>
        </p:spPr>
      </p:pic>
      <p:sp>
        <p:nvSpPr>
          <p:cNvPr id="11" name="TextBox 10">
            <a:extLst>
              <a:ext uri="{FF2B5EF4-FFF2-40B4-BE49-F238E27FC236}">
                <a16:creationId xmlns:a16="http://schemas.microsoft.com/office/drawing/2014/main" id="{F496B4C7-668D-ABD8-4188-71265050926A}"/>
              </a:ext>
            </a:extLst>
          </p:cNvPr>
          <p:cNvSpPr txBox="1"/>
          <p:nvPr/>
        </p:nvSpPr>
        <p:spPr>
          <a:xfrm>
            <a:off x="724771" y="4484279"/>
            <a:ext cx="3088731" cy="461665"/>
          </a:xfrm>
          <a:prstGeom prst="rect">
            <a:avLst/>
          </a:prstGeom>
          <a:noFill/>
        </p:spPr>
        <p:txBody>
          <a:bodyPr wrap="none" rtlCol="0">
            <a:spAutoFit/>
          </a:bodyPr>
          <a:lstStyle/>
          <a:p>
            <a:pPr algn="ctr"/>
            <a:r>
              <a:rPr lang="en-US" sz="2400" dirty="0">
                <a:solidFill>
                  <a:schemeClr val="accent4"/>
                </a:solidFill>
                <a:latin typeface="+mj-lt"/>
              </a:rPr>
              <a:t>Good for the planet</a:t>
            </a:r>
            <a:endParaRPr lang="en-CA" sz="2400" dirty="0">
              <a:solidFill>
                <a:schemeClr val="accent4"/>
              </a:solidFill>
              <a:latin typeface="+mj-lt"/>
            </a:endParaRPr>
          </a:p>
        </p:txBody>
      </p:sp>
      <p:sp>
        <p:nvSpPr>
          <p:cNvPr id="12" name="TextBox 11">
            <a:extLst>
              <a:ext uri="{FF2B5EF4-FFF2-40B4-BE49-F238E27FC236}">
                <a16:creationId xmlns:a16="http://schemas.microsoft.com/office/drawing/2014/main" id="{4D8AF2E6-C900-42AD-286C-F1D12991DB0F}"/>
              </a:ext>
            </a:extLst>
          </p:cNvPr>
          <p:cNvSpPr txBox="1"/>
          <p:nvPr/>
        </p:nvSpPr>
        <p:spPr>
          <a:xfrm>
            <a:off x="4871584" y="4484279"/>
            <a:ext cx="2068836" cy="461665"/>
          </a:xfrm>
          <a:prstGeom prst="rect">
            <a:avLst/>
          </a:prstGeom>
          <a:noFill/>
        </p:spPr>
        <p:txBody>
          <a:bodyPr wrap="none" rtlCol="0">
            <a:spAutoFit/>
          </a:bodyPr>
          <a:lstStyle/>
          <a:p>
            <a:pPr algn="ctr"/>
            <a:r>
              <a:rPr lang="en-US" sz="2400" dirty="0">
                <a:solidFill>
                  <a:schemeClr val="accent4"/>
                </a:solidFill>
                <a:latin typeface="+mj-lt"/>
              </a:rPr>
              <a:t>Good for you</a:t>
            </a:r>
            <a:endParaRPr lang="en-CA" sz="2400" dirty="0">
              <a:solidFill>
                <a:schemeClr val="accent4"/>
              </a:solidFill>
              <a:latin typeface="+mj-lt"/>
            </a:endParaRPr>
          </a:p>
        </p:txBody>
      </p:sp>
      <p:pic>
        <p:nvPicPr>
          <p:cNvPr id="14" name="Picture 13" descr="A no pesticides sign&#10;&#10;AI-generated content may be incorrect.">
            <a:extLst>
              <a:ext uri="{FF2B5EF4-FFF2-40B4-BE49-F238E27FC236}">
                <a16:creationId xmlns:a16="http://schemas.microsoft.com/office/drawing/2014/main" id="{7A4A7C2A-930F-3BDB-1DBB-E1D8B0F5B44E}"/>
              </a:ext>
            </a:extLst>
          </p:cNvPr>
          <p:cNvPicPr>
            <a:picLocks noChangeAspect="1"/>
          </p:cNvPicPr>
          <p:nvPr/>
        </p:nvPicPr>
        <p:blipFill>
          <a:blip r:embed="rId4"/>
          <a:stretch>
            <a:fillRect/>
          </a:stretch>
        </p:blipFill>
        <p:spPr>
          <a:xfrm>
            <a:off x="4964782" y="2277466"/>
            <a:ext cx="1882440" cy="1882440"/>
          </a:xfrm>
          <a:prstGeom prst="rect">
            <a:avLst/>
          </a:prstGeom>
        </p:spPr>
      </p:pic>
      <p:sp>
        <p:nvSpPr>
          <p:cNvPr id="15" name="TextBox 14">
            <a:extLst>
              <a:ext uri="{FF2B5EF4-FFF2-40B4-BE49-F238E27FC236}">
                <a16:creationId xmlns:a16="http://schemas.microsoft.com/office/drawing/2014/main" id="{CDFADFFE-EA18-1606-691D-E903CFF51A8E}"/>
              </a:ext>
            </a:extLst>
          </p:cNvPr>
          <p:cNvSpPr txBox="1"/>
          <p:nvPr/>
        </p:nvSpPr>
        <p:spPr>
          <a:xfrm>
            <a:off x="8340887" y="4484279"/>
            <a:ext cx="2892908" cy="461665"/>
          </a:xfrm>
          <a:prstGeom prst="rect">
            <a:avLst/>
          </a:prstGeom>
          <a:noFill/>
        </p:spPr>
        <p:txBody>
          <a:bodyPr wrap="none" rtlCol="0">
            <a:spAutoFit/>
          </a:bodyPr>
          <a:lstStyle/>
          <a:p>
            <a:pPr algn="ctr"/>
            <a:r>
              <a:rPr lang="en-US" sz="2400" dirty="0">
                <a:solidFill>
                  <a:schemeClr val="accent4"/>
                </a:solidFill>
                <a:latin typeface="+mj-lt"/>
              </a:rPr>
              <a:t>Good for everyone</a:t>
            </a:r>
            <a:endParaRPr lang="en-CA" sz="2400" dirty="0">
              <a:solidFill>
                <a:schemeClr val="accent4"/>
              </a:solidFill>
              <a:latin typeface="+mj-lt"/>
            </a:endParaRPr>
          </a:p>
        </p:txBody>
      </p:sp>
      <p:pic>
        <p:nvPicPr>
          <p:cNvPr id="17" name="Picture 16" descr="A sign in the snow&#10;&#10;AI-generated content may be incorrect.">
            <a:extLst>
              <a:ext uri="{FF2B5EF4-FFF2-40B4-BE49-F238E27FC236}">
                <a16:creationId xmlns:a16="http://schemas.microsoft.com/office/drawing/2014/main" id="{A83A6DCA-362C-F761-D09D-90459A4AF44D}"/>
              </a:ext>
            </a:extLst>
          </p:cNvPr>
          <p:cNvPicPr>
            <a:picLocks noChangeAspect="1"/>
          </p:cNvPicPr>
          <p:nvPr/>
        </p:nvPicPr>
        <p:blipFill>
          <a:blip r:embed="rId5" cstate="hqprint">
            <a:extLst>
              <a:ext uri="{28A0092B-C50C-407E-A947-70E740481C1C}">
                <a14:useLocalDpi xmlns:a14="http://schemas.microsoft.com/office/drawing/2010/main"/>
              </a:ext>
            </a:extLst>
          </a:blip>
          <a:srcRect t="-933"/>
          <a:stretch/>
        </p:blipFill>
        <p:spPr>
          <a:xfrm>
            <a:off x="8197317" y="1878546"/>
            <a:ext cx="3156483" cy="2376681"/>
          </a:xfrm>
          <a:prstGeom prst="rect">
            <a:avLst/>
          </a:prstGeom>
        </p:spPr>
      </p:pic>
    </p:spTree>
    <p:extLst>
      <p:ext uri="{BB962C8B-B14F-4D97-AF65-F5344CB8AC3E}">
        <p14:creationId xmlns:p14="http://schemas.microsoft.com/office/powerpoint/2010/main" val="38381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1BA0616-62E0-98F5-A51C-2324B7ADC88F}"/>
              </a:ext>
            </a:extLst>
          </p:cNvPr>
          <p:cNvSpPr>
            <a:spLocks noGrp="1"/>
          </p:cNvSpPr>
          <p:nvPr>
            <p:ph type="ftr" sz="quarter" idx="3"/>
          </p:nvPr>
        </p:nvSpPr>
        <p:spPr/>
        <p:txBody>
          <a:bodyPr/>
          <a:lstStyle/>
          <a:p>
            <a:r>
              <a:rPr lang="fr-FR"/>
              <a:t>© 2025 Les Verts Living Inc</a:t>
            </a:r>
            <a:endParaRPr lang="en-US"/>
          </a:p>
        </p:txBody>
      </p:sp>
      <p:sp>
        <p:nvSpPr>
          <p:cNvPr id="3" name="Slide Number Placeholder 2">
            <a:extLst>
              <a:ext uri="{FF2B5EF4-FFF2-40B4-BE49-F238E27FC236}">
                <a16:creationId xmlns:a16="http://schemas.microsoft.com/office/drawing/2014/main" id="{1348E0E3-9FE8-6A6E-F2BB-B7C7833EA21D}"/>
              </a:ext>
            </a:extLst>
          </p:cNvPr>
          <p:cNvSpPr>
            <a:spLocks noGrp="1"/>
          </p:cNvSpPr>
          <p:nvPr>
            <p:ph type="sldNum" sz="quarter" idx="4"/>
          </p:nvPr>
        </p:nvSpPr>
        <p:spPr/>
        <p:txBody>
          <a:bodyPr/>
          <a:lstStyle/>
          <a:p>
            <a:fld id="{BB8C8C02-5F98-D342-BEB3-31F51EFAF9EF}" type="slidenum">
              <a:rPr lang="en-US" smtClean="0"/>
              <a:pPr/>
              <a:t>2</a:t>
            </a:fld>
            <a:endParaRPr lang="en-US"/>
          </a:p>
        </p:txBody>
      </p:sp>
      <p:pic>
        <p:nvPicPr>
          <p:cNvPr id="9" name="Content Placeholder 8" descr="A group of lettuce in plastic bags&#10;&#10;AI-generated content may be incorrect.">
            <a:extLst>
              <a:ext uri="{FF2B5EF4-FFF2-40B4-BE49-F238E27FC236}">
                <a16:creationId xmlns:a16="http://schemas.microsoft.com/office/drawing/2014/main" id="{316D8BFE-6A9F-DA64-CF69-3CD8546335C7}"/>
              </a:ext>
            </a:extLst>
          </p:cNvPr>
          <p:cNvPicPr>
            <a:picLocks noGrp="1" noChangeAspect="1"/>
          </p:cNvPicPr>
          <p:nvPr>
            <p:ph idx="1"/>
          </p:nvPr>
        </p:nvPicPr>
        <p:blipFill>
          <a:blip r:embed="rId3"/>
          <a:stretch>
            <a:fillRect/>
          </a:stretch>
        </p:blipFill>
        <p:spPr>
          <a:xfrm>
            <a:off x="0" y="0"/>
            <a:ext cx="12185057" cy="6858000"/>
          </a:xfrm>
        </p:spPr>
      </p:pic>
    </p:spTree>
    <p:extLst>
      <p:ext uri="{BB962C8B-B14F-4D97-AF65-F5344CB8AC3E}">
        <p14:creationId xmlns:p14="http://schemas.microsoft.com/office/powerpoint/2010/main" val="906933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F858FF7D-1C0E-B233-EADF-44235C576F8C}"/>
              </a:ext>
            </a:extLst>
          </p:cNvPr>
          <p:cNvSpPr>
            <a:spLocks noGrp="1"/>
          </p:cNvSpPr>
          <p:nvPr>
            <p:ph idx="1"/>
          </p:nvPr>
        </p:nvSpPr>
        <p:spPr/>
        <p:txBody>
          <a:bodyPr>
            <a:normAutofit/>
          </a:bodyPr>
          <a:lstStyle/>
          <a:p>
            <a:endParaRPr lang="en-CA" dirty="0"/>
          </a:p>
        </p:txBody>
      </p:sp>
      <p:sp>
        <p:nvSpPr>
          <p:cNvPr id="6" name="Title 5">
            <a:extLst>
              <a:ext uri="{FF2B5EF4-FFF2-40B4-BE49-F238E27FC236}">
                <a16:creationId xmlns:a16="http://schemas.microsoft.com/office/drawing/2014/main" id="{D09DB8D3-F88D-3B42-17A9-2A34C417C75D}"/>
              </a:ext>
            </a:extLst>
          </p:cNvPr>
          <p:cNvSpPr>
            <a:spLocks noGrp="1"/>
          </p:cNvSpPr>
          <p:nvPr>
            <p:ph type="title"/>
          </p:nvPr>
        </p:nvSpPr>
        <p:spPr/>
        <p:txBody>
          <a:bodyPr/>
          <a:lstStyle/>
          <a:p>
            <a:endParaRPr lang="en-CA"/>
          </a:p>
        </p:txBody>
      </p:sp>
      <p:sp>
        <p:nvSpPr>
          <p:cNvPr id="2" name="Footer Placeholder 1">
            <a:extLst>
              <a:ext uri="{FF2B5EF4-FFF2-40B4-BE49-F238E27FC236}">
                <a16:creationId xmlns:a16="http://schemas.microsoft.com/office/drawing/2014/main" id="{A7B25AE6-110A-397F-2DC4-8E208A0053D9}"/>
              </a:ext>
            </a:extLst>
          </p:cNvPr>
          <p:cNvSpPr>
            <a:spLocks noGrp="1"/>
          </p:cNvSpPr>
          <p:nvPr>
            <p:ph type="ftr" sz="quarter" idx="3"/>
          </p:nvPr>
        </p:nvSpPr>
        <p:spPr/>
        <p:txBody>
          <a:bodyPr/>
          <a:lstStyle/>
          <a:p>
            <a:r>
              <a:rPr lang="fr-FR"/>
              <a:t>© 2025 Les Verts Living Inc</a:t>
            </a:r>
            <a:endParaRPr lang="en-US"/>
          </a:p>
        </p:txBody>
      </p:sp>
      <p:sp>
        <p:nvSpPr>
          <p:cNvPr id="3" name="Slide Number Placeholder 2">
            <a:extLst>
              <a:ext uri="{FF2B5EF4-FFF2-40B4-BE49-F238E27FC236}">
                <a16:creationId xmlns:a16="http://schemas.microsoft.com/office/drawing/2014/main" id="{F0AE345C-7749-51BD-9D50-146DEFAE761D}"/>
              </a:ext>
            </a:extLst>
          </p:cNvPr>
          <p:cNvSpPr>
            <a:spLocks noGrp="1"/>
          </p:cNvSpPr>
          <p:nvPr>
            <p:ph type="sldNum" sz="quarter" idx="4"/>
          </p:nvPr>
        </p:nvSpPr>
        <p:spPr/>
        <p:txBody>
          <a:bodyPr/>
          <a:lstStyle/>
          <a:p>
            <a:fld id="{BB8C8C02-5F98-D342-BEB3-31F51EFAF9EF}" type="slidenum">
              <a:rPr lang="en-US" smtClean="0"/>
              <a:pPr/>
              <a:t>3</a:t>
            </a:fld>
            <a:endParaRPr lang="en-US"/>
          </a:p>
        </p:txBody>
      </p:sp>
      <p:pic>
        <p:nvPicPr>
          <p:cNvPr id="9" name="Picture 8">
            <a:extLst>
              <a:ext uri="{FF2B5EF4-FFF2-40B4-BE49-F238E27FC236}">
                <a16:creationId xmlns:a16="http://schemas.microsoft.com/office/drawing/2014/main" id="{20C1A6B8-7A9E-3CA5-192B-7B721F591F2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Arc 9">
            <a:extLst>
              <a:ext uri="{FF2B5EF4-FFF2-40B4-BE49-F238E27FC236}">
                <a16:creationId xmlns:a16="http://schemas.microsoft.com/office/drawing/2014/main" id="{047E2624-1D84-0DC5-B36D-68FF6E767232}"/>
              </a:ext>
            </a:extLst>
          </p:cNvPr>
          <p:cNvSpPr/>
          <p:nvPr/>
        </p:nvSpPr>
        <p:spPr>
          <a:xfrm rot="1702662">
            <a:off x="2920877" y="3706597"/>
            <a:ext cx="1769806" cy="2133600"/>
          </a:xfrm>
          <a:prstGeom prst="arc">
            <a:avLst/>
          </a:prstGeom>
          <a:ln w="57150">
            <a:solidFill>
              <a:srgbClr val="FF0000"/>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11" name="TextBox 10">
            <a:extLst>
              <a:ext uri="{FF2B5EF4-FFF2-40B4-BE49-F238E27FC236}">
                <a16:creationId xmlns:a16="http://schemas.microsoft.com/office/drawing/2014/main" id="{214C298C-5FDB-E2DB-A89B-5C0D73CDCBA2}"/>
              </a:ext>
            </a:extLst>
          </p:cNvPr>
          <p:cNvSpPr txBox="1"/>
          <p:nvPr/>
        </p:nvSpPr>
        <p:spPr>
          <a:xfrm>
            <a:off x="2534665" y="4119716"/>
            <a:ext cx="1983876" cy="584775"/>
          </a:xfrm>
          <a:prstGeom prst="rect">
            <a:avLst/>
          </a:prstGeom>
          <a:noFill/>
        </p:spPr>
        <p:txBody>
          <a:bodyPr wrap="none" rtlCol="0">
            <a:spAutoFit/>
          </a:bodyPr>
          <a:lstStyle/>
          <a:p>
            <a:r>
              <a:rPr lang="en-US" sz="3200" b="1" dirty="0">
                <a:solidFill>
                  <a:srgbClr val="FF0000"/>
                </a:solidFill>
                <a:latin typeface="+mj-lt"/>
              </a:rPr>
              <a:t>1,700 km</a:t>
            </a:r>
            <a:endParaRPr lang="en-CA" sz="3200" b="1" dirty="0">
              <a:solidFill>
                <a:srgbClr val="FF0000"/>
              </a:solidFill>
              <a:latin typeface="+mj-lt"/>
            </a:endParaRPr>
          </a:p>
        </p:txBody>
      </p:sp>
    </p:spTree>
    <p:extLst>
      <p:ext uri="{BB962C8B-B14F-4D97-AF65-F5344CB8AC3E}">
        <p14:creationId xmlns:p14="http://schemas.microsoft.com/office/powerpoint/2010/main" val="310055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CFF3CCB-98B5-8EDB-2BC3-66816CFB19E5}"/>
              </a:ext>
            </a:extLst>
          </p:cNvPr>
          <p:cNvSpPr>
            <a:spLocks noGrp="1"/>
          </p:cNvSpPr>
          <p:nvPr>
            <p:ph type="ftr" sz="quarter" idx="3"/>
          </p:nvPr>
        </p:nvSpPr>
        <p:spPr/>
        <p:txBody>
          <a:bodyPr/>
          <a:lstStyle/>
          <a:p>
            <a:r>
              <a:rPr lang="fr-FR"/>
              <a:t>© 2025 Les Verts Living Inc</a:t>
            </a:r>
            <a:endParaRPr lang="en-US"/>
          </a:p>
        </p:txBody>
      </p:sp>
      <p:sp>
        <p:nvSpPr>
          <p:cNvPr id="5" name="Slide Number Placeholder 4">
            <a:extLst>
              <a:ext uri="{FF2B5EF4-FFF2-40B4-BE49-F238E27FC236}">
                <a16:creationId xmlns:a16="http://schemas.microsoft.com/office/drawing/2014/main" id="{556435EE-CFA6-54DE-BAB0-F173D32B9A89}"/>
              </a:ext>
            </a:extLst>
          </p:cNvPr>
          <p:cNvSpPr>
            <a:spLocks noGrp="1"/>
          </p:cNvSpPr>
          <p:nvPr>
            <p:ph type="sldNum" sz="quarter" idx="4"/>
          </p:nvPr>
        </p:nvSpPr>
        <p:spPr/>
        <p:txBody>
          <a:bodyPr/>
          <a:lstStyle/>
          <a:p>
            <a:fld id="{BB8C8C02-5F98-D342-BEB3-31F51EFAF9EF}" type="slidenum">
              <a:rPr lang="en-US" smtClean="0"/>
              <a:pPr/>
              <a:t>4</a:t>
            </a:fld>
            <a:endParaRPr lang="en-US"/>
          </a:p>
        </p:txBody>
      </p:sp>
      <p:pic>
        <p:nvPicPr>
          <p:cNvPr id="19" name="Content Placeholder 18" descr="A cartoon of a farm&#10;&#10;AI-generated content may be incorrect.">
            <a:extLst>
              <a:ext uri="{FF2B5EF4-FFF2-40B4-BE49-F238E27FC236}">
                <a16:creationId xmlns:a16="http://schemas.microsoft.com/office/drawing/2014/main" id="{ABB9D160-CE5E-14B4-99AB-3666AED28055}"/>
              </a:ext>
            </a:extLst>
          </p:cNvPr>
          <p:cNvPicPr>
            <a:picLocks noGrp="1" noChangeAspect="1"/>
          </p:cNvPicPr>
          <p:nvPr>
            <p:ph idx="1"/>
          </p:nvPr>
        </p:nvPicPr>
        <p:blipFill>
          <a:blip r:embed="rId3"/>
          <a:stretch>
            <a:fillRect/>
          </a:stretch>
        </p:blipFill>
        <p:spPr>
          <a:xfrm>
            <a:off x="0" y="0"/>
            <a:ext cx="4791205" cy="6858000"/>
          </a:xfrm>
        </p:spPr>
      </p:pic>
      <p:pic>
        <p:nvPicPr>
          <p:cNvPr id="28" name="Picture 27" descr="A truck with a full load of vegetables&#10;&#10;AI-generated content may be incorrect.">
            <a:extLst>
              <a:ext uri="{FF2B5EF4-FFF2-40B4-BE49-F238E27FC236}">
                <a16:creationId xmlns:a16="http://schemas.microsoft.com/office/drawing/2014/main" id="{D8EA4159-68C5-9107-4A81-8E544C3D8B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61930" y="298450"/>
            <a:ext cx="4702277" cy="3122236"/>
          </a:xfrm>
          <a:prstGeom prst="rect">
            <a:avLst/>
          </a:prstGeom>
        </p:spPr>
      </p:pic>
      <p:pic>
        <p:nvPicPr>
          <p:cNvPr id="32" name="Picture 31" descr="A close-up of a lettuce&#10;&#10;AI-generated content may be incorrect.">
            <a:extLst>
              <a:ext uri="{FF2B5EF4-FFF2-40B4-BE49-F238E27FC236}">
                <a16:creationId xmlns:a16="http://schemas.microsoft.com/office/drawing/2014/main" id="{10D0E179-E5AA-77D5-2BFC-8AF7BD2E78A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490512" y="3667432"/>
            <a:ext cx="3394924" cy="2984091"/>
          </a:xfrm>
          <a:prstGeom prst="rect">
            <a:avLst/>
          </a:prstGeom>
        </p:spPr>
      </p:pic>
      <p:pic>
        <p:nvPicPr>
          <p:cNvPr id="34" name="Picture 33" descr="A pile of lettuce and tomatoes&#10;&#10;AI-generated content may be incorrect.">
            <a:extLst>
              <a:ext uri="{FF2B5EF4-FFF2-40B4-BE49-F238E27FC236}">
                <a16:creationId xmlns:a16="http://schemas.microsoft.com/office/drawing/2014/main" id="{EE2A9189-1F70-8432-8456-C7274C3176C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034115" y="3667432"/>
            <a:ext cx="3195483" cy="2984091"/>
          </a:xfrm>
          <a:prstGeom prst="rect">
            <a:avLst/>
          </a:prstGeom>
        </p:spPr>
      </p:pic>
    </p:spTree>
    <p:extLst>
      <p:ext uri="{BB962C8B-B14F-4D97-AF65-F5344CB8AC3E}">
        <p14:creationId xmlns:p14="http://schemas.microsoft.com/office/powerpoint/2010/main" val="786776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4D8B4B-9226-27A3-8C2A-68EE9C63D4EB}"/>
              </a:ext>
            </a:extLst>
          </p:cNvPr>
          <p:cNvSpPr>
            <a:spLocks noGrp="1"/>
          </p:cNvSpPr>
          <p:nvPr>
            <p:ph type="title"/>
          </p:nvPr>
        </p:nvSpPr>
        <p:spPr/>
        <p:txBody>
          <a:bodyPr/>
          <a:lstStyle/>
          <a:p>
            <a:endParaRPr lang="en-CA"/>
          </a:p>
        </p:txBody>
      </p:sp>
      <p:sp>
        <p:nvSpPr>
          <p:cNvPr id="4" name="Footer Placeholder 3">
            <a:extLst>
              <a:ext uri="{FF2B5EF4-FFF2-40B4-BE49-F238E27FC236}">
                <a16:creationId xmlns:a16="http://schemas.microsoft.com/office/drawing/2014/main" id="{935FDAAE-97F0-D294-DF71-51D724288B14}"/>
              </a:ext>
            </a:extLst>
          </p:cNvPr>
          <p:cNvSpPr>
            <a:spLocks noGrp="1"/>
          </p:cNvSpPr>
          <p:nvPr>
            <p:ph type="ftr" sz="quarter" idx="3"/>
          </p:nvPr>
        </p:nvSpPr>
        <p:spPr/>
        <p:txBody>
          <a:bodyPr/>
          <a:lstStyle/>
          <a:p>
            <a:r>
              <a:rPr lang="fr-FR"/>
              <a:t>© 2025 Les Verts Living Inc</a:t>
            </a:r>
            <a:endParaRPr lang="en-US"/>
          </a:p>
        </p:txBody>
      </p:sp>
      <p:sp>
        <p:nvSpPr>
          <p:cNvPr id="5" name="Slide Number Placeholder 4">
            <a:extLst>
              <a:ext uri="{FF2B5EF4-FFF2-40B4-BE49-F238E27FC236}">
                <a16:creationId xmlns:a16="http://schemas.microsoft.com/office/drawing/2014/main" id="{A0909242-DB17-C2AE-17CA-C2D829FE217F}"/>
              </a:ext>
            </a:extLst>
          </p:cNvPr>
          <p:cNvSpPr>
            <a:spLocks noGrp="1"/>
          </p:cNvSpPr>
          <p:nvPr>
            <p:ph type="sldNum" sz="quarter" idx="4"/>
          </p:nvPr>
        </p:nvSpPr>
        <p:spPr/>
        <p:txBody>
          <a:bodyPr/>
          <a:lstStyle/>
          <a:p>
            <a:fld id="{BB8C8C02-5F98-D342-BEB3-31F51EFAF9EF}" type="slidenum">
              <a:rPr lang="en-US" smtClean="0"/>
              <a:pPr/>
              <a:t>5</a:t>
            </a:fld>
            <a:endParaRPr lang="en-US"/>
          </a:p>
        </p:txBody>
      </p:sp>
      <p:pic>
        <p:nvPicPr>
          <p:cNvPr id="27" name="Content Placeholder 26" descr="A group of people gardening&#10;&#10;AI-generated content may be incorrect.">
            <a:extLst>
              <a:ext uri="{FF2B5EF4-FFF2-40B4-BE49-F238E27FC236}">
                <a16:creationId xmlns:a16="http://schemas.microsoft.com/office/drawing/2014/main" id="{84B29902-BE6D-E699-D813-1A8A8FF37226}"/>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p:blipFill>
        <p:spPr>
          <a:xfrm>
            <a:off x="0" y="1"/>
            <a:ext cx="12192000" cy="6858000"/>
          </a:xfrm>
        </p:spPr>
      </p:pic>
    </p:spTree>
    <p:extLst>
      <p:ext uri="{BB962C8B-B14F-4D97-AF65-F5344CB8AC3E}">
        <p14:creationId xmlns:p14="http://schemas.microsoft.com/office/powerpoint/2010/main" val="14631323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B49A48-D395-BFC5-6374-160E75773DF7}"/>
              </a:ext>
            </a:extLst>
          </p:cNvPr>
          <p:cNvSpPr>
            <a:spLocks noGrp="1"/>
          </p:cNvSpPr>
          <p:nvPr>
            <p:ph type="title"/>
          </p:nvPr>
        </p:nvSpPr>
        <p:spPr/>
        <p:txBody>
          <a:bodyPr/>
          <a:lstStyle/>
          <a:p>
            <a:endParaRPr lang="en-CA"/>
          </a:p>
        </p:txBody>
      </p:sp>
      <p:sp>
        <p:nvSpPr>
          <p:cNvPr id="4" name="Footer Placeholder 3">
            <a:extLst>
              <a:ext uri="{FF2B5EF4-FFF2-40B4-BE49-F238E27FC236}">
                <a16:creationId xmlns:a16="http://schemas.microsoft.com/office/drawing/2014/main" id="{C3A6065A-103F-0E51-F187-C42512B31C10}"/>
              </a:ext>
            </a:extLst>
          </p:cNvPr>
          <p:cNvSpPr>
            <a:spLocks noGrp="1"/>
          </p:cNvSpPr>
          <p:nvPr>
            <p:ph type="ftr" sz="quarter" idx="3"/>
          </p:nvPr>
        </p:nvSpPr>
        <p:spPr/>
        <p:txBody>
          <a:bodyPr/>
          <a:lstStyle/>
          <a:p>
            <a:r>
              <a:rPr lang="fr-FR"/>
              <a:t>© 2025 Les Verts Living Inc</a:t>
            </a:r>
            <a:endParaRPr lang="en-US"/>
          </a:p>
        </p:txBody>
      </p:sp>
      <p:sp>
        <p:nvSpPr>
          <p:cNvPr id="5" name="Slide Number Placeholder 4">
            <a:extLst>
              <a:ext uri="{FF2B5EF4-FFF2-40B4-BE49-F238E27FC236}">
                <a16:creationId xmlns:a16="http://schemas.microsoft.com/office/drawing/2014/main" id="{92414B41-11C4-C311-FDCD-DA695894045E}"/>
              </a:ext>
            </a:extLst>
          </p:cNvPr>
          <p:cNvSpPr>
            <a:spLocks noGrp="1"/>
          </p:cNvSpPr>
          <p:nvPr>
            <p:ph type="sldNum" sz="quarter" idx="4"/>
          </p:nvPr>
        </p:nvSpPr>
        <p:spPr/>
        <p:txBody>
          <a:bodyPr/>
          <a:lstStyle/>
          <a:p>
            <a:fld id="{BB8C8C02-5F98-D342-BEB3-31F51EFAF9EF}" type="slidenum">
              <a:rPr lang="en-US" smtClean="0"/>
              <a:pPr/>
              <a:t>6</a:t>
            </a:fld>
            <a:endParaRPr lang="en-US"/>
          </a:p>
        </p:txBody>
      </p:sp>
      <p:pic>
        <p:nvPicPr>
          <p:cNvPr id="7" name="Picture 6" descr="A hand planting seeds in the soil&#10;&#10;AI-generated content may be incorrect.">
            <a:extLst>
              <a:ext uri="{FF2B5EF4-FFF2-40B4-BE49-F238E27FC236}">
                <a16:creationId xmlns:a16="http://schemas.microsoft.com/office/drawing/2014/main" id="{F27F4668-E5C0-6C51-DDB4-44330BC72DE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725963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182A797-AAE2-8149-97F3-1B7DCDD78F3C}"/>
              </a:ext>
            </a:extLst>
          </p:cNvPr>
          <p:cNvSpPr>
            <a:spLocks noGrp="1"/>
          </p:cNvSpPr>
          <p:nvPr>
            <p:ph idx="1"/>
          </p:nvPr>
        </p:nvSpPr>
        <p:spPr>
          <a:xfrm>
            <a:off x="838200" y="1411357"/>
            <a:ext cx="7263581" cy="4473084"/>
          </a:xfrm>
        </p:spPr>
        <p:txBody>
          <a:bodyPr>
            <a:normAutofit/>
          </a:bodyPr>
          <a:lstStyle/>
          <a:p>
            <a:pPr marL="0" indent="0">
              <a:buNone/>
            </a:pPr>
            <a:r>
              <a:rPr lang="en-US" sz="2400" dirty="0"/>
              <a:t>It’s a way to grow plants without soil.</a:t>
            </a:r>
          </a:p>
          <a:p>
            <a:endParaRPr lang="en-CA" sz="2200" dirty="0"/>
          </a:p>
        </p:txBody>
      </p:sp>
      <p:sp>
        <p:nvSpPr>
          <p:cNvPr id="3" name="Title 2">
            <a:extLst>
              <a:ext uri="{FF2B5EF4-FFF2-40B4-BE49-F238E27FC236}">
                <a16:creationId xmlns:a16="http://schemas.microsoft.com/office/drawing/2014/main" id="{B9420BA6-815E-8B97-1076-CD14F3AD2FD0}"/>
              </a:ext>
            </a:extLst>
          </p:cNvPr>
          <p:cNvSpPr>
            <a:spLocks noGrp="1"/>
          </p:cNvSpPr>
          <p:nvPr>
            <p:ph type="title"/>
          </p:nvPr>
        </p:nvSpPr>
        <p:spPr/>
        <p:txBody>
          <a:bodyPr/>
          <a:lstStyle/>
          <a:p>
            <a:r>
              <a:rPr lang="en-US" b="0" dirty="0"/>
              <a:t>What is Hydroponics? </a:t>
            </a:r>
            <a:endParaRPr lang="en-CA" b="0" dirty="0"/>
          </a:p>
        </p:txBody>
      </p:sp>
      <p:sp>
        <p:nvSpPr>
          <p:cNvPr id="4" name="Footer Placeholder 3">
            <a:extLst>
              <a:ext uri="{FF2B5EF4-FFF2-40B4-BE49-F238E27FC236}">
                <a16:creationId xmlns:a16="http://schemas.microsoft.com/office/drawing/2014/main" id="{D549812F-141B-3436-268E-BE812FEE94D5}"/>
              </a:ext>
            </a:extLst>
          </p:cNvPr>
          <p:cNvSpPr>
            <a:spLocks noGrp="1"/>
          </p:cNvSpPr>
          <p:nvPr>
            <p:ph type="ftr" sz="quarter" idx="3"/>
          </p:nvPr>
        </p:nvSpPr>
        <p:spPr/>
        <p:txBody>
          <a:bodyPr/>
          <a:lstStyle/>
          <a:p>
            <a:r>
              <a:rPr lang="fr-FR"/>
              <a:t>© 2025 Les Verts Living Inc</a:t>
            </a:r>
            <a:endParaRPr lang="en-US"/>
          </a:p>
        </p:txBody>
      </p:sp>
      <p:sp>
        <p:nvSpPr>
          <p:cNvPr id="5" name="Slide Number Placeholder 4">
            <a:extLst>
              <a:ext uri="{FF2B5EF4-FFF2-40B4-BE49-F238E27FC236}">
                <a16:creationId xmlns:a16="http://schemas.microsoft.com/office/drawing/2014/main" id="{BA8EAC3C-4976-8739-6DEC-C87900411A1E}"/>
              </a:ext>
            </a:extLst>
          </p:cNvPr>
          <p:cNvSpPr>
            <a:spLocks noGrp="1"/>
          </p:cNvSpPr>
          <p:nvPr>
            <p:ph type="sldNum" sz="quarter" idx="4"/>
          </p:nvPr>
        </p:nvSpPr>
        <p:spPr/>
        <p:txBody>
          <a:bodyPr/>
          <a:lstStyle/>
          <a:p>
            <a:fld id="{BB8C8C02-5F98-D342-BEB3-31F51EFAF9EF}" type="slidenum">
              <a:rPr lang="en-US" smtClean="0"/>
              <a:pPr/>
              <a:t>7</a:t>
            </a:fld>
            <a:endParaRPr lang="en-US"/>
          </a:p>
        </p:txBody>
      </p:sp>
      <p:pic>
        <p:nvPicPr>
          <p:cNvPr id="7" name="Picture 6" descr="A plant growing in a planter&#10;&#10;AI-generated content may be incorrect.">
            <a:extLst>
              <a:ext uri="{FF2B5EF4-FFF2-40B4-BE49-F238E27FC236}">
                <a16:creationId xmlns:a16="http://schemas.microsoft.com/office/drawing/2014/main" id="{CE0B0CE9-BDC2-9F2D-CD1A-13D5CBFFBA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286001"/>
            <a:ext cx="6096000" cy="4572000"/>
          </a:xfrm>
          <a:prstGeom prst="rect">
            <a:avLst/>
          </a:prstGeom>
        </p:spPr>
      </p:pic>
      <p:pic>
        <p:nvPicPr>
          <p:cNvPr id="10" name="Picture 9" descr="A group of people in a room&#10;&#10;AI-generated content may be incorrect.">
            <a:extLst>
              <a:ext uri="{FF2B5EF4-FFF2-40B4-BE49-F238E27FC236}">
                <a16:creationId xmlns:a16="http://schemas.microsoft.com/office/drawing/2014/main" id="{6D9B0C51-18D2-9F51-409D-1C8A754E4E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6000" y="2286000"/>
            <a:ext cx="6095999" cy="4572000"/>
          </a:xfrm>
          <a:prstGeom prst="rect">
            <a:avLst/>
          </a:prstGeom>
        </p:spPr>
      </p:pic>
    </p:spTree>
    <p:extLst>
      <p:ext uri="{BB962C8B-B14F-4D97-AF65-F5344CB8AC3E}">
        <p14:creationId xmlns:p14="http://schemas.microsoft.com/office/powerpoint/2010/main" val="3145200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6B720E5-99A7-ED79-9E54-960A62E61330}"/>
              </a:ext>
            </a:extLst>
          </p:cNvPr>
          <p:cNvSpPr>
            <a:spLocks noGrp="1"/>
          </p:cNvSpPr>
          <p:nvPr>
            <p:ph type="ftr" sz="quarter" idx="3"/>
          </p:nvPr>
        </p:nvSpPr>
        <p:spPr/>
        <p:txBody>
          <a:bodyPr/>
          <a:lstStyle/>
          <a:p>
            <a:r>
              <a:rPr lang="fr-FR"/>
              <a:t>© 2025 Les Verts Living Inc</a:t>
            </a:r>
            <a:endParaRPr lang="en-US"/>
          </a:p>
        </p:txBody>
      </p:sp>
      <p:sp>
        <p:nvSpPr>
          <p:cNvPr id="5" name="Slide Number Placeholder 4">
            <a:extLst>
              <a:ext uri="{FF2B5EF4-FFF2-40B4-BE49-F238E27FC236}">
                <a16:creationId xmlns:a16="http://schemas.microsoft.com/office/drawing/2014/main" id="{3762B597-5E3D-898C-AC37-C08AB8FC0A1B}"/>
              </a:ext>
            </a:extLst>
          </p:cNvPr>
          <p:cNvSpPr>
            <a:spLocks noGrp="1"/>
          </p:cNvSpPr>
          <p:nvPr>
            <p:ph type="sldNum" sz="quarter" idx="4"/>
          </p:nvPr>
        </p:nvSpPr>
        <p:spPr/>
        <p:txBody>
          <a:bodyPr/>
          <a:lstStyle/>
          <a:p>
            <a:fld id="{BB8C8C02-5F98-D342-BEB3-31F51EFAF9EF}" type="slidenum">
              <a:rPr lang="en-US" smtClean="0"/>
              <a:pPr/>
              <a:t>8</a:t>
            </a:fld>
            <a:endParaRPr lang="en-US"/>
          </a:p>
        </p:txBody>
      </p:sp>
      <p:pic>
        <p:nvPicPr>
          <p:cNvPr id="7" name="Content Placeholder 6" descr="A group of plants growing in brown squares&#10;&#10;AI-generated content may be incorrect.">
            <a:extLst>
              <a:ext uri="{FF2B5EF4-FFF2-40B4-BE49-F238E27FC236}">
                <a16:creationId xmlns:a16="http://schemas.microsoft.com/office/drawing/2014/main" id="{5AD6D47C-F692-BCCC-3CEA-105BA03B1E59}"/>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p:blipFill>
        <p:spPr>
          <a:xfrm>
            <a:off x="0" y="2384915"/>
            <a:ext cx="12192000" cy="4473085"/>
          </a:xfrm>
        </p:spPr>
      </p:pic>
      <p:sp>
        <p:nvSpPr>
          <p:cNvPr id="8" name="Content Placeholder 1">
            <a:extLst>
              <a:ext uri="{FF2B5EF4-FFF2-40B4-BE49-F238E27FC236}">
                <a16:creationId xmlns:a16="http://schemas.microsoft.com/office/drawing/2014/main" id="{0E42AC8F-CF89-8BED-6BD1-6DEDC070A0D9}"/>
              </a:ext>
            </a:extLst>
          </p:cNvPr>
          <p:cNvSpPr txBox="1">
            <a:spLocks/>
          </p:cNvSpPr>
          <p:nvPr/>
        </p:nvSpPr>
        <p:spPr>
          <a:xfrm>
            <a:off x="838200" y="1411357"/>
            <a:ext cx="10913533" cy="4473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accent4"/>
                </a:solidFill>
                <a:latin typeface="Acumin Pro" panose="020B05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Acumin Pro" panose="020B05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accent4"/>
                </a:solidFill>
                <a:latin typeface="Acumin Pro" panose="020B05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accent4"/>
                </a:solidFill>
                <a:latin typeface="Acumin Pro" panose="020B05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accent4"/>
                </a:solidFill>
                <a:latin typeface="Acumin Pro" panose="020B05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A substitute for soil made from stone wool (or hemp, coco coir, etc.).</a:t>
            </a:r>
          </a:p>
          <a:p>
            <a:endParaRPr lang="en-CA" sz="2200" dirty="0"/>
          </a:p>
        </p:txBody>
      </p:sp>
      <p:sp>
        <p:nvSpPr>
          <p:cNvPr id="9" name="Title 2">
            <a:extLst>
              <a:ext uri="{FF2B5EF4-FFF2-40B4-BE49-F238E27FC236}">
                <a16:creationId xmlns:a16="http://schemas.microsoft.com/office/drawing/2014/main" id="{C80C09CB-F32C-E144-2CAF-E58113897FD1}"/>
              </a:ext>
            </a:extLst>
          </p:cNvPr>
          <p:cNvSpPr>
            <a:spLocks noGrp="1"/>
          </p:cNvSpPr>
          <p:nvPr>
            <p:ph type="title"/>
          </p:nvPr>
        </p:nvSpPr>
        <p:spPr>
          <a:xfrm>
            <a:off x="838200" y="259875"/>
            <a:ext cx="10515600" cy="847731"/>
          </a:xfrm>
        </p:spPr>
        <p:txBody>
          <a:bodyPr/>
          <a:lstStyle/>
          <a:p>
            <a:r>
              <a:rPr lang="en-US" b="0" dirty="0"/>
              <a:t>Growing Media</a:t>
            </a:r>
            <a:endParaRPr lang="en-CA" b="0" dirty="0"/>
          </a:p>
        </p:txBody>
      </p:sp>
    </p:spTree>
    <p:extLst>
      <p:ext uri="{BB962C8B-B14F-4D97-AF65-F5344CB8AC3E}">
        <p14:creationId xmlns:p14="http://schemas.microsoft.com/office/powerpoint/2010/main" val="3017698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C77BD5-2C63-87D6-9A6A-3B9F656BAB51}"/>
              </a:ext>
            </a:extLst>
          </p:cNvPr>
          <p:cNvSpPr>
            <a:spLocks noGrp="1"/>
          </p:cNvSpPr>
          <p:nvPr>
            <p:ph type="title"/>
          </p:nvPr>
        </p:nvSpPr>
        <p:spPr/>
        <p:txBody>
          <a:bodyPr/>
          <a:lstStyle/>
          <a:p>
            <a:r>
              <a:rPr lang="en-US" dirty="0"/>
              <a:t>Les Verts Terrace™ Indoor Gardens</a:t>
            </a:r>
            <a:endParaRPr lang="en-CA" dirty="0"/>
          </a:p>
        </p:txBody>
      </p:sp>
      <p:sp>
        <p:nvSpPr>
          <p:cNvPr id="4" name="Footer Placeholder 3">
            <a:extLst>
              <a:ext uri="{FF2B5EF4-FFF2-40B4-BE49-F238E27FC236}">
                <a16:creationId xmlns:a16="http://schemas.microsoft.com/office/drawing/2014/main" id="{D5DBDAD7-2019-9790-2123-70D75982F015}"/>
              </a:ext>
            </a:extLst>
          </p:cNvPr>
          <p:cNvSpPr>
            <a:spLocks noGrp="1"/>
          </p:cNvSpPr>
          <p:nvPr>
            <p:ph type="ftr" sz="quarter" idx="3"/>
          </p:nvPr>
        </p:nvSpPr>
        <p:spPr/>
        <p:txBody>
          <a:bodyPr/>
          <a:lstStyle/>
          <a:p>
            <a:r>
              <a:rPr lang="fr-FR"/>
              <a:t>© 2025 Les Verts Living Inc</a:t>
            </a:r>
            <a:endParaRPr lang="en-US"/>
          </a:p>
        </p:txBody>
      </p:sp>
      <p:sp>
        <p:nvSpPr>
          <p:cNvPr id="5" name="Slide Number Placeholder 4">
            <a:extLst>
              <a:ext uri="{FF2B5EF4-FFF2-40B4-BE49-F238E27FC236}">
                <a16:creationId xmlns:a16="http://schemas.microsoft.com/office/drawing/2014/main" id="{5227DE62-B7CD-6CD6-D021-FDE08F152A2C}"/>
              </a:ext>
            </a:extLst>
          </p:cNvPr>
          <p:cNvSpPr>
            <a:spLocks noGrp="1"/>
          </p:cNvSpPr>
          <p:nvPr>
            <p:ph type="sldNum" sz="quarter" idx="4"/>
          </p:nvPr>
        </p:nvSpPr>
        <p:spPr/>
        <p:txBody>
          <a:bodyPr/>
          <a:lstStyle/>
          <a:p>
            <a:fld id="{BB8C8C02-5F98-D342-BEB3-31F51EFAF9EF}" type="slidenum">
              <a:rPr lang="en-US" smtClean="0"/>
              <a:pPr/>
              <a:t>9</a:t>
            </a:fld>
            <a:endParaRPr lang="en-US"/>
          </a:p>
        </p:txBody>
      </p:sp>
      <p:pic>
        <p:nvPicPr>
          <p:cNvPr id="13" name="Picture 12" descr="A room with plants on shelves&#10;&#10;AI-generated content may be incorrect.">
            <a:extLst>
              <a:ext uri="{FF2B5EF4-FFF2-40B4-BE49-F238E27FC236}">
                <a16:creationId xmlns:a16="http://schemas.microsoft.com/office/drawing/2014/main" id="{655B180C-79C2-1E68-FC97-97FA300583E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5400000">
            <a:off x="-978229" y="2268700"/>
            <a:ext cx="5576130" cy="3619672"/>
          </a:xfrm>
          <a:prstGeom prst="rect">
            <a:avLst/>
          </a:prstGeom>
          <a:ln>
            <a:solidFill>
              <a:schemeClr val="bg1"/>
            </a:solidFill>
          </a:ln>
        </p:spPr>
      </p:pic>
      <p:pic>
        <p:nvPicPr>
          <p:cNvPr id="15" name="Picture 14" descr="A room with a plant and desks&#10;&#10;AI-generated content may be incorrect.">
            <a:extLst>
              <a:ext uri="{FF2B5EF4-FFF2-40B4-BE49-F238E27FC236}">
                <a16:creationId xmlns:a16="http://schemas.microsoft.com/office/drawing/2014/main" id="{EDA50980-9791-DAD3-1403-3F3AEEE36E19}"/>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619672" y="1290471"/>
            <a:ext cx="4587350" cy="5567529"/>
          </a:xfrm>
          <a:prstGeom prst="rect">
            <a:avLst/>
          </a:prstGeom>
          <a:ln>
            <a:solidFill>
              <a:schemeClr val="bg1"/>
            </a:solidFill>
          </a:ln>
        </p:spPr>
      </p:pic>
      <p:pic>
        <p:nvPicPr>
          <p:cNvPr id="21" name="Picture 20" descr="A person standing in a classroom&#10;&#10;AI-generated content may be incorrect.">
            <a:extLst>
              <a:ext uri="{FF2B5EF4-FFF2-40B4-BE49-F238E27FC236}">
                <a16:creationId xmlns:a16="http://schemas.microsoft.com/office/drawing/2014/main" id="{D740EC74-3540-202B-A0D7-06AF43CD2594}"/>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207022" y="1281870"/>
            <a:ext cx="3984977" cy="5567530"/>
          </a:xfrm>
          <a:prstGeom prst="rect">
            <a:avLst/>
          </a:prstGeom>
          <a:ln>
            <a:solidFill>
              <a:schemeClr val="bg1"/>
            </a:solidFill>
          </a:ln>
        </p:spPr>
      </p:pic>
    </p:spTree>
    <p:extLst>
      <p:ext uri="{BB962C8B-B14F-4D97-AF65-F5344CB8AC3E}">
        <p14:creationId xmlns:p14="http://schemas.microsoft.com/office/powerpoint/2010/main" val="3664001568"/>
      </p:ext>
    </p:extLst>
  </p:cSld>
  <p:clrMapOvr>
    <a:masterClrMapping/>
  </p:clrMapOvr>
</p:sld>
</file>

<file path=ppt/theme/theme1.xml><?xml version="1.0" encoding="utf-8"?>
<a:theme xmlns:a="http://schemas.openxmlformats.org/drawingml/2006/main" name="Office Theme">
  <a:themeElements>
    <a:clrScheme name="Les Verts Living">
      <a:dk1>
        <a:srgbClr val="000000"/>
      </a:dk1>
      <a:lt1>
        <a:srgbClr val="FFFFFF"/>
      </a:lt1>
      <a:dk2>
        <a:srgbClr val="000000"/>
      </a:dk2>
      <a:lt2>
        <a:srgbClr val="FFFFFF"/>
      </a:lt2>
      <a:accent1>
        <a:srgbClr val="309946"/>
      </a:accent1>
      <a:accent2>
        <a:srgbClr val="8AC53F"/>
      </a:accent2>
      <a:accent3>
        <a:srgbClr val="F5F7F4"/>
      </a:accent3>
      <a:accent4>
        <a:srgbClr val="284452"/>
      </a:accent4>
      <a:accent5>
        <a:srgbClr val="C0D5AB"/>
      </a:accent5>
      <a:accent6>
        <a:srgbClr val="CD7044"/>
      </a:accent6>
      <a:hlink>
        <a:srgbClr val="CD7044"/>
      </a:hlink>
      <a:folHlink>
        <a:srgbClr val="309946"/>
      </a:folHlink>
    </a:clrScheme>
    <a:fontScheme name="Custom 1">
      <a:majorFont>
        <a:latin typeface="Filson Pro"/>
        <a:ea typeface=""/>
        <a:cs typeface=""/>
      </a:majorFont>
      <a:minorFont>
        <a:latin typeface="Acumin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4707437B4D878448610C24FF12D1BD0" ma:contentTypeVersion="15" ma:contentTypeDescription="Create a new document." ma:contentTypeScope="" ma:versionID="ce04f4ecb4f4d6779054150fbac0c51e">
  <xsd:schema xmlns:xsd="http://www.w3.org/2001/XMLSchema" xmlns:xs="http://www.w3.org/2001/XMLSchema" xmlns:p="http://schemas.microsoft.com/office/2006/metadata/properties" xmlns:ns2="f2f30579-1248-4d1e-a9f4-86300d8a0d9b" xmlns:ns3="6904de35-eaf0-41bc-866e-7ec14fc15b12" targetNamespace="http://schemas.microsoft.com/office/2006/metadata/properties" ma:root="true" ma:fieldsID="d6d062e7058f8aba23a812e3834505fa" ns2:_="" ns3:_="">
    <xsd:import namespace="f2f30579-1248-4d1e-a9f4-86300d8a0d9b"/>
    <xsd:import namespace="6904de35-eaf0-41bc-866e-7ec14fc15b12"/>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f30579-1248-4d1e-a9f4-86300d8a0d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c70712e-9e41-4c05-85a6-ffb8aff817c1"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04de35-eaf0-41bc-866e-7ec14fc15b12"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6282177-30bd-4668-a9aa-5947e7033777}" ma:internalName="TaxCatchAll" ma:showField="CatchAllData" ma:web="6904de35-eaf0-41bc-866e-7ec14fc15b12">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2f30579-1248-4d1e-a9f4-86300d8a0d9b">
      <Terms xmlns="http://schemas.microsoft.com/office/infopath/2007/PartnerControls"/>
    </lcf76f155ced4ddcb4097134ff3c332f>
    <TaxCatchAll xmlns="6904de35-eaf0-41bc-866e-7ec14fc15b12" xsi:nil="true"/>
    <SharedWithUsers xmlns="6904de35-eaf0-41bc-866e-7ec14fc15b12">
      <UserInfo>
        <DisplayName>Wendy Riches</DisplayName>
        <AccountId>127</AccountId>
        <AccountType/>
      </UserInfo>
      <UserInfo>
        <DisplayName>Lindsay Gyles</DisplayName>
        <AccountId>556</AccountId>
        <AccountType/>
      </UserInfo>
    </SharedWithUsers>
  </documentManagement>
</p:properties>
</file>

<file path=customXml/itemProps1.xml><?xml version="1.0" encoding="utf-8"?>
<ds:datastoreItem xmlns:ds="http://schemas.openxmlformats.org/officeDocument/2006/customXml" ds:itemID="{4FAD7FC3-6AC6-45FB-A2DA-72B29547A18D}">
  <ds:schemaRefs>
    <ds:schemaRef ds:uri="http://schemas.microsoft.com/sharepoint/v3/contenttype/forms"/>
  </ds:schemaRefs>
</ds:datastoreItem>
</file>

<file path=customXml/itemProps2.xml><?xml version="1.0" encoding="utf-8"?>
<ds:datastoreItem xmlns:ds="http://schemas.openxmlformats.org/officeDocument/2006/customXml" ds:itemID="{7523B980-AF65-4C2D-9690-692A0F584D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f30579-1248-4d1e-a9f4-86300d8a0d9b"/>
    <ds:schemaRef ds:uri="6904de35-eaf0-41bc-866e-7ec14fc15b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16D8003-F5B9-4A30-8BEF-06CFAFEB8AF7}">
  <ds:schemaRefs>
    <ds:schemaRef ds:uri="6904de35-eaf0-41bc-866e-7ec14fc15b12"/>
    <ds:schemaRef ds:uri="f2f30579-1248-4d1e-a9f4-86300d8a0d9b"/>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572</TotalTime>
  <Words>1161</Words>
  <Application>Microsoft Office PowerPoint</Application>
  <PresentationFormat>Widescreen</PresentationFormat>
  <Paragraphs>88</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Acumin Pro</vt:lpstr>
      <vt:lpstr>Filson Pro</vt:lpstr>
      <vt:lpstr>Aptos</vt:lpstr>
      <vt:lpstr>Calibri</vt:lpstr>
      <vt:lpstr>Office Theme</vt:lpstr>
      <vt:lpstr>Intro to Hydroponics</vt:lpstr>
      <vt:lpstr>PowerPoint Presentation</vt:lpstr>
      <vt:lpstr>PowerPoint Presentation</vt:lpstr>
      <vt:lpstr>PowerPoint Presentation</vt:lpstr>
      <vt:lpstr>PowerPoint Presentation</vt:lpstr>
      <vt:lpstr>PowerPoint Presentation</vt:lpstr>
      <vt:lpstr>What is Hydroponics? </vt:lpstr>
      <vt:lpstr>Growing Media</vt:lpstr>
      <vt:lpstr>Les Verts Terrace™ Indoor Gardens</vt:lpstr>
      <vt:lpstr>What do plants need to grow?</vt:lpstr>
      <vt:lpstr>Why would we want to grow hydroponically?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jrobincreative@gmail.com</dc:creator>
  <cp:lastModifiedBy>Victoria Leung</cp:lastModifiedBy>
  <cp:revision>4</cp:revision>
  <dcterms:created xsi:type="dcterms:W3CDTF">2023-02-22T15:25:47Z</dcterms:created>
  <dcterms:modified xsi:type="dcterms:W3CDTF">2025-09-09T19:25:30Z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0x010100C4707437B4D878448610C24FF12D1BD0</vt:lpwstr>
  </property>
  <property fmtid="{D5CDD505-2E9C-101B-9397-08002B2CF9AE}" pid="3" name="MediaServiceImageTags">
    <vt:lpwstr/>
  </property>
</Properties>
</file>